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63" r:id="rId10"/>
    <p:sldId id="264" r:id="rId11"/>
    <p:sldId id="265" r:id="rId12"/>
    <p:sldId id="266" r:id="rId13"/>
    <p:sldId id="275" r:id="rId14"/>
    <p:sldId id="267" r:id="rId15"/>
    <p:sldId id="268" r:id="rId16"/>
    <p:sldId id="269" r:id="rId17"/>
    <p:sldId id="270" r:id="rId18"/>
    <p:sldId id="271" r:id="rId19"/>
    <p:sldId id="276" r:id="rId20"/>
    <p:sldId id="277" r:id="rId21"/>
    <p:sldId id="278" r:id="rId22"/>
    <p:sldId id="279" r:id="rId23"/>
    <p:sldId id="280" r:id="rId24"/>
    <p:sldId id="273" r:id="rId25"/>
  </p:sldIdLst>
  <p:sldSz cx="9144000" cy="5219700"/>
  <p:notesSz cx="6858000" cy="9144000"/>
  <p:custDataLst>
    <p:tags r:id="rId2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4F25"/>
    <a:srgbClr val="274536"/>
    <a:srgbClr val="364F3A"/>
    <a:srgbClr val="BE3F15"/>
    <a:srgbClr val="DFA238"/>
    <a:srgbClr val="0D0D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-222" y="-90"/>
      </p:cViewPr>
      <p:guideLst>
        <p:guide orient="horz" pos="164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274536"/>
            </a:solidFill>
            <a:ln>
              <a:noFill/>
            </a:ln>
          </c:spPr>
          <c:dPt>
            <c:idx val="0"/>
            <c:bubble3D val="0"/>
            <c:spPr>
              <a:solidFill>
                <a:srgbClr val="274536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5ED-49E4-87A0-168D0519A0B9}"/>
              </c:ext>
            </c:extLst>
          </c:dPt>
          <c:dPt>
            <c:idx val="1"/>
            <c:bubble3D val="0"/>
            <c:spPr>
              <a:solidFill>
                <a:srgbClr val="274536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5ED-49E4-87A0-168D0519A0B9}"/>
              </c:ext>
            </c:extLst>
          </c:dPt>
          <c:dPt>
            <c:idx val="2"/>
            <c:bubble3D val="0"/>
            <c:spPr>
              <a:solidFill>
                <a:srgbClr val="274536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5ED-49E4-87A0-168D0519A0B9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G/通用格式</c:formatCode>
                <c:ptCount val="3"/>
                <c:pt idx="0">
                  <c:v>5</c:v>
                </c:pt>
                <c:pt idx="1">
                  <c:v>3.2</c:v>
                </c:pt>
                <c:pt idx="2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55ED-49E4-87A0-168D0519A0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2.png>
</file>

<file path=ppt/media/image3.jpeg>
</file>

<file path=ppt/media/image4.jpeg>
</file>

<file path=ppt/media/image5.jpg>
</file>

<file path=ppt/media/image6.jpg>
</file>

<file path=ppt/media/image7.jpe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AAB06-6D07-4F7C-9AC5-980F620E9E5D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ED848-0CDF-41C6-B89F-AE8143ADAA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60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1pPr>
    <a:lvl2pPr marL="344729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2pPr>
    <a:lvl3pPr marL="689458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3pPr>
    <a:lvl4pPr marL="1034186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4pPr>
    <a:lvl5pPr marL="1378915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5pPr>
    <a:lvl6pPr marL="1723644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6pPr>
    <a:lvl7pPr marL="2068373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7pPr>
    <a:lvl8pPr marL="2413102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8pPr>
    <a:lvl9pPr marL="2757830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239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172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97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152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49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022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195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619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800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122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539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17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612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8564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984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979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539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51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777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810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991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700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558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9ED848-0CDF-41C6-B89F-AE8143ADAA6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932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2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11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22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96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66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32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29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64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04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6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13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26F4D-D464-4593-9500-91C5BB966ED0}" type="datetimeFigureOut">
              <a:rPr lang="zh-CN" altLang="en-US" smtClean="0"/>
              <a:t>2018/9/3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CE62B-3D76-45C8-8BCC-39930B34F5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74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FE21497F-EBCD-4A39-84CB-3BCC225A3DB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6C6EB0D4-3510-4C02-801D-01910F7DE53C}"/>
              </a:ext>
            </a:extLst>
          </p:cNvPr>
          <p:cNvSpPr/>
          <p:nvPr/>
        </p:nvSpPr>
        <p:spPr>
          <a:xfrm>
            <a:off x="0" y="3113590"/>
            <a:ext cx="9144000" cy="2106109"/>
          </a:xfrm>
          <a:prstGeom prst="rect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23DFA587-8B0F-497A-9AC5-C2FEE3D86750}"/>
              </a:ext>
            </a:extLst>
          </p:cNvPr>
          <p:cNvSpPr txBox="1"/>
          <p:nvPr/>
        </p:nvSpPr>
        <p:spPr>
          <a:xfrm>
            <a:off x="764482" y="3567952"/>
            <a:ext cx="502714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Arial"/>
                <a:ea typeface="微软雅黑"/>
              </a:rPr>
              <a:t>彩 色 大 气 工 作 汇 报  </a:t>
            </a:r>
            <a:r>
              <a:rPr lang="en-US" altLang="zh-CN" sz="2800" b="1" dirty="0">
                <a:solidFill>
                  <a:schemeClr val="bg1"/>
                </a:solidFill>
                <a:latin typeface="Arial"/>
                <a:ea typeface="微软雅黑"/>
              </a:rPr>
              <a:t>P  </a:t>
            </a:r>
            <a:r>
              <a:rPr lang="en-US" altLang="zh-CN" sz="2800" b="1" dirty="0" err="1">
                <a:solidFill>
                  <a:schemeClr val="bg1"/>
                </a:solidFill>
                <a:latin typeface="Arial"/>
                <a:ea typeface="微软雅黑"/>
              </a:rPr>
              <a:t>P</a:t>
            </a:r>
            <a:r>
              <a:rPr lang="en-US" altLang="zh-CN" sz="2800" b="1" dirty="0">
                <a:solidFill>
                  <a:schemeClr val="bg1"/>
                </a:solidFill>
                <a:latin typeface="Arial"/>
                <a:ea typeface="微软雅黑"/>
              </a:rPr>
              <a:t>  T</a:t>
            </a:r>
            <a:endParaRPr lang="zh-CN" altLang="en-US" sz="2800" b="1" dirty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2889D411-8902-427B-A532-3D9877AE696C}"/>
              </a:ext>
            </a:extLst>
          </p:cNvPr>
          <p:cNvSpPr txBox="1"/>
          <p:nvPr/>
        </p:nvSpPr>
        <p:spPr>
          <a:xfrm>
            <a:off x="764482" y="4351081"/>
            <a:ext cx="5888370" cy="4770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lnSpc>
                <a:spcPct val="125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微软雅黑"/>
                <a:ea typeface="微软雅黑"/>
              </a:rPr>
              <a:t>The user can demonstrate on a projector or computer, or print the presentation and make it into a film to be used in a wider field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CCC1C7F5-62C1-40BD-9F93-0704E3CDA119}"/>
              </a:ext>
            </a:extLst>
          </p:cNvPr>
          <p:cNvSpPr txBox="1"/>
          <p:nvPr/>
        </p:nvSpPr>
        <p:spPr>
          <a:xfrm>
            <a:off x="7051880" y="3696205"/>
            <a:ext cx="1693092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defRPr/>
            </a:pPr>
            <a:r>
              <a:rPr lang="en-US" altLang="zh-CN" sz="60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/>
              </a:rPr>
              <a:t>2019</a:t>
            </a:r>
            <a:endParaRPr lang="zh-CN" altLang="en-US" sz="6000" dirty="0">
              <a:solidFill>
                <a:schemeClr val="bg1"/>
              </a:solidFill>
              <a:latin typeface="Impact" panose="020B0806030902050204" pitchFamily="34" charset="0"/>
              <a:ea typeface="微软雅黑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="" xmlns:a16="http://schemas.microsoft.com/office/drawing/2014/main" id="{E748273C-60BF-4CD1-93A7-B35D87748E0E}"/>
              </a:ext>
            </a:extLst>
          </p:cNvPr>
          <p:cNvCxnSpPr>
            <a:cxnSpLocks/>
          </p:cNvCxnSpPr>
          <p:nvPr/>
        </p:nvCxnSpPr>
        <p:spPr>
          <a:xfrm>
            <a:off x="878842" y="4221126"/>
            <a:ext cx="42718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BFDB000B-AA8F-4484-A105-99A7168242CD}"/>
              </a:ext>
            </a:extLst>
          </p:cNvPr>
          <p:cNvSpPr/>
          <p:nvPr/>
        </p:nvSpPr>
        <p:spPr>
          <a:xfrm>
            <a:off x="0" y="3039238"/>
            <a:ext cx="9144000" cy="76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Rachel Platten - Work Of Art">
            <a:hlinkClick r:id="" action="ppaction://media"/>
            <a:extLst>
              <a:ext uri="{FF2B5EF4-FFF2-40B4-BE49-F238E27FC236}">
                <a16:creationId xmlns="" xmlns:a16="http://schemas.microsoft.com/office/drawing/2014/main" id="{4FC9991C-F346-4133-9EB4-FB2B466E1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21239" y="188797"/>
            <a:ext cx="457200" cy="4572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64482" y="4828135"/>
            <a:ext cx="25954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</a:rPr>
              <a:t>汇报人</a:t>
            </a:r>
            <a:r>
              <a:rPr lang="zh-CN" altLang="en-US" sz="1100" dirty="0" smtClean="0">
                <a:solidFill>
                  <a:schemeClr val="bg1"/>
                </a:solidFill>
              </a:rPr>
              <a:t>：</a:t>
            </a:r>
            <a:r>
              <a:rPr lang="en-US" altLang="zh-CN" sz="1100" dirty="0" smtClean="0">
                <a:solidFill>
                  <a:schemeClr val="bg1"/>
                </a:solidFill>
              </a:rPr>
              <a:t>xx</a:t>
            </a:r>
            <a:r>
              <a:rPr lang="zh-CN" altLang="en-US" sz="1100" dirty="0" smtClean="0">
                <a:solidFill>
                  <a:schemeClr val="bg1"/>
                </a:solidFill>
              </a:rPr>
              <a:t>    </a:t>
            </a:r>
            <a:r>
              <a:rPr lang="zh-CN" altLang="en-US" sz="1100" dirty="0">
                <a:solidFill>
                  <a:schemeClr val="bg1"/>
                </a:solidFill>
              </a:rPr>
              <a:t>汇报时间：</a:t>
            </a:r>
            <a:r>
              <a:rPr lang="en-US" altLang="zh-CN" sz="1100" smtClean="0">
                <a:solidFill>
                  <a:schemeClr val="bg1"/>
                </a:solidFill>
              </a:rPr>
              <a:t>19</a:t>
            </a:r>
            <a:r>
              <a:rPr lang="zh-CN" altLang="en-US" sz="1100" smtClean="0">
                <a:solidFill>
                  <a:schemeClr val="bg1"/>
                </a:solidFill>
              </a:rPr>
              <a:t>年</a:t>
            </a:r>
            <a:r>
              <a:rPr lang="en-US" altLang="zh-CN" sz="1100" dirty="0">
                <a:solidFill>
                  <a:schemeClr val="bg1"/>
                </a:solidFill>
              </a:rPr>
              <a:t>11</a:t>
            </a:r>
            <a:r>
              <a:rPr lang="zh-CN" altLang="en-US" sz="1100" dirty="0">
                <a:solidFill>
                  <a:schemeClr val="bg1"/>
                </a:solidFill>
              </a:rPr>
              <a:t>月</a:t>
            </a:r>
          </a:p>
        </p:txBody>
      </p:sp>
    </p:spTree>
    <p:extLst>
      <p:ext uri="{BB962C8B-B14F-4D97-AF65-F5344CB8AC3E}">
        <p14:creationId xmlns:p14="http://schemas.microsoft.com/office/powerpoint/2010/main" val="18070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D5ADA2A7-E8A8-4ED7-A2F7-DC0EDEFDDD7E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95525A2B-A02D-4D22-94F1-65F4F3009F90}"/>
              </a:ext>
            </a:extLst>
          </p:cNvPr>
          <p:cNvSpPr txBox="1"/>
          <p:nvPr/>
        </p:nvSpPr>
        <p:spPr>
          <a:xfrm>
            <a:off x="313343" y="9259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1E0D86F6-0D4C-499F-BDB8-E2766104AEB1}"/>
              </a:ext>
            </a:extLst>
          </p:cNvPr>
          <p:cNvSpPr/>
          <p:nvPr/>
        </p:nvSpPr>
        <p:spPr>
          <a:xfrm>
            <a:off x="977291" y="92596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4B19BA31-04C0-46A7-B7CD-443346881D0C}"/>
              </a:ext>
            </a:extLst>
          </p:cNvPr>
          <p:cNvGrpSpPr/>
          <p:nvPr/>
        </p:nvGrpSpPr>
        <p:grpSpPr>
          <a:xfrm>
            <a:off x="2903915" y="1022210"/>
            <a:ext cx="3172793" cy="3089851"/>
            <a:chOff x="6380" y="2685"/>
            <a:chExt cx="6503" cy="6333"/>
          </a:xfrm>
        </p:grpSpPr>
        <p:sp>
          <p:nvSpPr>
            <p:cNvPr id="6" name="Freeform 5">
              <a:extLst>
                <a:ext uri="{FF2B5EF4-FFF2-40B4-BE49-F238E27FC236}">
                  <a16:creationId xmlns="" xmlns:a16="http://schemas.microsoft.com/office/drawing/2014/main" id="{1A2865A3-FD4A-4D51-8625-3B2CA7F01974}"/>
                </a:ext>
              </a:extLst>
            </p:cNvPr>
            <p:cNvSpPr/>
            <p:nvPr/>
          </p:nvSpPr>
          <p:spPr bwMode="auto">
            <a:xfrm>
              <a:off x="8440" y="2685"/>
              <a:ext cx="2170" cy="3113"/>
            </a:xfrm>
            <a:custGeom>
              <a:avLst/>
              <a:gdLst/>
              <a:ahLst/>
              <a:cxnLst>
                <a:cxn ang="0">
                  <a:pos x="224" y="205"/>
                </a:cxn>
                <a:cxn ang="0">
                  <a:pos x="207" y="229"/>
                </a:cxn>
                <a:cxn ang="0">
                  <a:pos x="201" y="220"/>
                </a:cxn>
                <a:cxn ang="0">
                  <a:pos x="179" y="211"/>
                </a:cxn>
                <a:cxn ang="0">
                  <a:pos x="156" y="220"/>
                </a:cxn>
                <a:cxn ang="0">
                  <a:pos x="147" y="243"/>
                </a:cxn>
                <a:cxn ang="0">
                  <a:pos x="156" y="265"/>
                </a:cxn>
                <a:cxn ang="0">
                  <a:pos x="175" y="275"/>
                </a:cxn>
                <a:cxn ang="0">
                  <a:pos x="141" y="322"/>
                </a:cxn>
                <a:cxn ang="0">
                  <a:pos x="122" y="283"/>
                </a:cxn>
                <a:cxn ang="0">
                  <a:pos x="102" y="322"/>
                </a:cxn>
                <a:cxn ang="0">
                  <a:pos x="63" y="269"/>
                </a:cxn>
                <a:cxn ang="0">
                  <a:pos x="54" y="283"/>
                </a:cxn>
                <a:cxn ang="0">
                  <a:pos x="32" y="293"/>
                </a:cxn>
                <a:cxn ang="0">
                  <a:pos x="9" y="283"/>
                </a:cxn>
                <a:cxn ang="0">
                  <a:pos x="0" y="261"/>
                </a:cxn>
                <a:cxn ang="0">
                  <a:pos x="9" y="238"/>
                </a:cxn>
                <a:cxn ang="0">
                  <a:pos x="32" y="229"/>
                </a:cxn>
                <a:cxn ang="0">
                  <a:pos x="33" y="229"/>
                </a:cxn>
                <a:cxn ang="0">
                  <a:pos x="15" y="205"/>
                </a:cxn>
                <a:cxn ang="0">
                  <a:pos x="122" y="0"/>
                </a:cxn>
                <a:cxn ang="0">
                  <a:pos x="224" y="205"/>
                </a:cxn>
              </a:cxnLst>
              <a:rect l="0" t="0" r="r" b="b"/>
              <a:pathLst>
                <a:path w="224" h="322">
                  <a:moveTo>
                    <a:pt x="224" y="205"/>
                  </a:moveTo>
                  <a:cubicBezTo>
                    <a:pt x="207" y="229"/>
                    <a:pt x="207" y="229"/>
                    <a:pt x="207" y="229"/>
                  </a:cubicBezTo>
                  <a:cubicBezTo>
                    <a:pt x="206" y="226"/>
                    <a:pt x="204" y="223"/>
                    <a:pt x="201" y="220"/>
                  </a:cubicBezTo>
                  <a:cubicBezTo>
                    <a:pt x="195" y="214"/>
                    <a:pt x="188" y="211"/>
                    <a:pt x="179" y="211"/>
                  </a:cubicBezTo>
                  <a:cubicBezTo>
                    <a:pt x="170" y="211"/>
                    <a:pt x="163" y="214"/>
                    <a:pt x="156" y="220"/>
                  </a:cubicBezTo>
                  <a:cubicBezTo>
                    <a:pt x="150" y="227"/>
                    <a:pt x="147" y="234"/>
                    <a:pt x="147" y="243"/>
                  </a:cubicBezTo>
                  <a:cubicBezTo>
                    <a:pt x="147" y="252"/>
                    <a:pt x="150" y="259"/>
                    <a:pt x="156" y="265"/>
                  </a:cubicBezTo>
                  <a:cubicBezTo>
                    <a:pt x="162" y="271"/>
                    <a:pt x="168" y="274"/>
                    <a:pt x="175" y="275"/>
                  </a:cubicBezTo>
                  <a:cubicBezTo>
                    <a:pt x="141" y="322"/>
                    <a:pt x="141" y="322"/>
                    <a:pt x="141" y="322"/>
                  </a:cubicBezTo>
                  <a:cubicBezTo>
                    <a:pt x="122" y="283"/>
                    <a:pt x="122" y="283"/>
                    <a:pt x="122" y="283"/>
                  </a:cubicBezTo>
                  <a:cubicBezTo>
                    <a:pt x="102" y="322"/>
                    <a:pt x="102" y="322"/>
                    <a:pt x="102" y="322"/>
                  </a:cubicBezTo>
                  <a:cubicBezTo>
                    <a:pt x="63" y="269"/>
                    <a:pt x="63" y="269"/>
                    <a:pt x="63" y="269"/>
                  </a:cubicBezTo>
                  <a:cubicBezTo>
                    <a:pt x="61" y="275"/>
                    <a:pt x="58" y="279"/>
                    <a:pt x="54" y="283"/>
                  </a:cubicBezTo>
                  <a:cubicBezTo>
                    <a:pt x="48" y="290"/>
                    <a:pt x="41" y="293"/>
                    <a:pt x="32" y="293"/>
                  </a:cubicBezTo>
                  <a:cubicBezTo>
                    <a:pt x="23" y="293"/>
                    <a:pt x="15" y="290"/>
                    <a:pt x="9" y="283"/>
                  </a:cubicBezTo>
                  <a:cubicBezTo>
                    <a:pt x="3" y="277"/>
                    <a:pt x="0" y="270"/>
                    <a:pt x="0" y="261"/>
                  </a:cubicBezTo>
                  <a:cubicBezTo>
                    <a:pt x="0" y="252"/>
                    <a:pt x="3" y="245"/>
                    <a:pt x="9" y="238"/>
                  </a:cubicBezTo>
                  <a:cubicBezTo>
                    <a:pt x="15" y="232"/>
                    <a:pt x="23" y="229"/>
                    <a:pt x="32" y="229"/>
                  </a:cubicBezTo>
                  <a:cubicBezTo>
                    <a:pt x="32" y="229"/>
                    <a:pt x="32" y="229"/>
                    <a:pt x="33" y="229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22" y="0"/>
                    <a:pt x="122" y="0"/>
                    <a:pt x="122" y="0"/>
                  </a:cubicBezTo>
                  <a:lnTo>
                    <a:pt x="224" y="205"/>
                  </a:lnTo>
                  <a:close/>
                </a:path>
              </a:pathLst>
            </a:custGeom>
            <a:solidFill>
              <a:srgbClr val="274536"/>
            </a:solidFill>
            <a:ln w="19050">
              <a:solidFill>
                <a:schemeClr val="bg1"/>
              </a:solidFill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 dirty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="" xmlns:a16="http://schemas.microsoft.com/office/drawing/2014/main" id="{5BDCDB6F-8372-44CF-9389-9FF593FCEE28}"/>
                </a:ext>
              </a:extLst>
            </p:cNvPr>
            <p:cNvSpPr/>
            <p:nvPr/>
          </p:nvSpPr>
          <p:spPr bwMode="auto">
            <a:xfrm>
              <a:off x="6380" y="4668"/>
              <a:ext cx="3048" cy="2232"/>
            </a:xfrm>
            <a:custGeom>
              <a:avLst/>
              <a:gdLst/>
              <a:ahLst/>
              <a:cxnLst>
                <a:cxn ang="0">
                  <a:pos x="315" y="117"/>
                </a:cxn>
                <a:cxn ang="0">
                  <a:pos x="272" y="124"/>
                </a:cxn>
                <a:cxn ang="0">
                  <a:pos x="303" y="156"/>
                </a:cxn>
                <a:cxn ang="0">
                  <a:pos x="245" y="176"/>
                </a:cxn>
                <a:cxn ang="0">
                  <a:pos x="245" y="176"/>
                </a:cxn>
                <a:cxn ang="0">
                  <a:pos x="255" y="199"/>
                </a:cxn>
                <a:cxn ang="0">
                  <a:pos x="245" y="221"/>
                </a:cxn>
                <a:cxn ang="0">
                  <a:pos x="223" y="231"/>
                </a:cxn>
                <a:cxn ang="0">
                  <a:pos x="200" y="221"/>
                </a:cxn>
                <a:cxn ang="0">
                  <a:pos x="191" y="199"/>
                </a:cxn>
                <a:cxn ang="0">
                  <a:pos x="191" y="195"/>
                </a:cxn>
                <a:cxn ang="0">
                  <a:pos x="166" y="204"/>
                </a:cxn>
                <a:cxn ang="0">
                  <a:pos x="0" y="36"/>
                </a:cxn>
                <a:cxn ang="0">
                  <a:pos x="228" y="0"/>
                </a:cxn>
                <a:cxn ang="0">
                  <a:pos x="246" y="24"/>
                </a:cxn>
                <a:cxn ang="0">
                  <a:pos x="245" y="24"/>
                </a:cxn>
                <a:cxn ang="0">
                  <a:pos x="222" y="33"/>
                </a:cxn>
                <a:cxn ang="0">
                  <a:pos x="213" y="56"/>
                </a:cxn>
                <a:cxn ang="0">
                  <a:pos x="222" y="78"/>
                </a:cxn>
                <a:cxn ang="0">
                  <a:pos x="245" y="88"/>
                </a:cxn>
                <a:cxn ang="0">
                  <a:pos x="267" y="78"/>
                </a:cxn>
                <a:cxn ang="0">
                  <a:pos x="276" y="64"/>
                </a:cxn>
                <a:cxn ang="0">
                  <a:pos x="315" y="117"/>
                </a:cxn>
              </a:cxnLst>
              <a:rect l="0" t="0" r="r" b="b"/>
              <a:pathLst>
                <a:path w="315" h="231">
                  <a:moveTo>
                    <a:pt x="315" y="117"/>
                  </a:moveTo>
                  <a:cubicBezTo>
                    <a:pt x="272" y="124"/>
                    <a:pt x="272" y="124"/>
                    <a:pt x="272" y="124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245" y="176"/>
                    <a:pt x="245" y="176"/>
                    <a:pt x="245" y="176"/>
                  </a:cubicBezTo>
                  <a:cubicBezTo>
                    <a:pt x="245" y="176"/>
                    <a:pt x="245" y="176"/>
                    <a:pt x="245" y="176"/>
                  </a:cubicBezTo>
                  <a:cubicBezTo>
                    <a:pt x="251" y="182"/>
                    <a:pt x="255" y="190"/>
                    <a:pt x="255" y="199"/>
                  </a:cubicBezTo>
                  <a:cubicBezTo>
                    <a:pt x="255" y="208"/>
                    <a:pt x="251" y="215"/>
                    <a:pt x="245" y="221"/>
                  </a:cubicBezTo>
                  <a:cubicBezTo>
                    <a:pt x="239" y="227"/>
                    <a:pt x="232" y="231"/>
                    <a:pt x="223" y="231"/>
                  </a:cubicBezTo>
                  <a:cubicBezTo>
                    <a:pt x="214" y="231"/>
                    <a:pt x="206" y="227"/>
                    <a:pt x="200" y="221"/>
                  </a:cubicBezTo>
                  <a:cubicBezTo>
                    <a:pt x="194" y="215"/>
                    <a:pt x="191" y="208"/>
                    <a:pt x="191" y="199"/>
                  </a:cubicBezTo>
                  <a:cubicBezTo>
                    <a:pt x="191" y="198"/>
                    <a:pt x="191" y="196"/>
                    <a:pt x="191" y="195"/>
                  </a:cubicBezTo>
                  <a:cubicBezTo>
                    <a:pt x="166" y="204"/>
                    <a:pt x="166" y="204"/>
                    <a:pt x="166" y="204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45" y="24"/>
                    <a:pt x="245" y="24"/>
                    <a:pt x="245" y="24"/>
                  </a:cubicBezTo>
                  <a:cubicBezTo>
                    <a:pt x="236" y="24"/>
                    <a:pt x="228" y="27"/>
                    <a:pt x="222" y="33"/>
                  </a:cubicBezTo>
                  <a:cubicBezTo>
                    <a:pt x="216" y="40"/>
                    <a:pt x="213" y="47"/>
                    <a:pt x="213" y="56"/>
                  </a:cubicBezTo>
                  <a:cubicBezTo>
                    <a:pt x="213" y="65"/>
                    <a:pt x="216" y="72"/>
                    <a:pt x="222" y="78"/>
                  </a:cubicBezTo>
                  <a:cubicBezTo>
                    <a:pt x="228" y="85"/>
                    <a:pt x="236" y="88"/>
                    <a:pt x="245" y="88"/>
                  </a:cubicBezTo>
                  <a:cubicBezTo>
                    <a:pt x="254" y="88"/>
                    <a:pt x="261" y="85"/>
                    <a:pt x="267" y="78"/>
                  </a:cubicBezTo>
                  <a:cubicBezTo>
                    <a:pt x="271" y="74"/>
                    <a:pt x="274" y="70"/>
                    <a:pt x="276" y="64"/>
                  </a:cubicBezTo>
                  <a:lnTo>
                    <a:pt x="315" y="117"/>
                  </a:lnTo>
                  <a:close/>
                </a:path>
              </a:pathLst>
            </a:custGeom>
            <a:solidFill>
              <a:srgbClr val="BE3F15"/>
            </a:solidFill>
            <a:ln w="19050">
              <a:solidFill>
                <a:schemeClr val="bg1"/>
              </a:solidFill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 dirty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="" xmlns:a16="http://schemas.microsoft.com/office/drawing/2014/main" id="{5B5D1C4A-C1A1-48E2-B30D-3D0FB023EFBD}"/>
                </a:ext>
              </a:extLst>
            </p:cNvPr>
            <p:cNvSpPr/>
            <p:nvPr/>
          </p:nvSpPr>
          <p:spPr bwMode="auto">
            <a:xfrm>
              <a:off x="7483" y="6173"/>
              <a:ext cx="2595" cy="2845"/>
            </a:xfrm>
            <a:custGeom>
              <a:avLst/>
              <a:gdLst/>
              <a:ahLst/>
              <a:cxnLst>
                <a:cxn ang="0">
                  <a:pos x="189" y="0"/>
                </a:cxn>
                <a:cxn ang="0">
                  <a:pos x="179" y="46"/>
                </a:cxn>
                <a:cxn ang="0">
                  <a:pos x="221" y="24"/>
                </a:cxn>
                <a:cxn ang="0">
                  <a:pos x="219" y="89"/>
                </a:cxn>
                <a:cxn ang="0">
                  <a:pos x="236" y="84"/>
                </a:cxn>
                <a:cxn ang="0">
                  <a:pos x="258" y="93"/>
                </a:cxn>
                <a:cxn ang="0">
                  <a:pos x="268" y="116"/>
                </a:cxn>
                <a:cxn ang="0">
                  <a:pos x="258" y="138"/>
                </a:cxn>
                <a:cxn ang="0">
                  <a:pos x="236" y="148"/>
                </a:cxn>
                <a:cxn ang="0">
                  <a:pos x="218" y="142"/>
                </a:cxn>
                <a:cxn ang="0">
                  <a:pos x="218" y="176"/>
                </a:cxn>
                <a:cxn ang="0">
                  <a:pos x="0" y="294"/>
                </a:cxn>
                <a:cxn ang="0">
                  <a:pos x="52" y="48"/>
                </a:cxn>
                <a:cxn ang="0">
                  <a:pos x="77" y="39"/>
                </a:cxn>
                <a:cxn ang="0">
                  <a:pos x="77" y="43"/>
                </a:cxn>
                <a:cxn ang="0">
                  <a:pos x="86" y="65"/>
                </a:cxn>
                <a:cxn ang="0">
                  <a:pos x="109" y="75"/>
                </a:cxn>
                <a:cxn ang="0">
                  <a:pos x="131" y="65"/>
                </a:cxn>
                <a:cxn ang="0">
                  <a:pos x="141" y="43"/>
                </a:cxn>
                <a:cxn ang="0">
                  <a:pos x="131" y="20"/>
                </a:cxn>
                <a:cxn ang="0">
                  <a:pos x="131" y="20"/>
                </a:cxn>
                <a:cxn ang="0">
                  <a:pos x="189" y="0"/>
                </a:cxn>
              </a:cxnLst>
              <a:rect l="0" t="0" r="r" b="b"/>
              <a:pathLst>
                <a:path w="268" h="294">
                  <a:moveTo>
                    <a:pt x="189" y="0"/>
                  </a:moveTo>
                  <a:cubicBezTo>
                    <a:pt x="179" y="46"/>
                    <a:pt x="179" y="46"/>
                    <a:pt x="179" y="46"/>
                  </a:cubicBezTo>
                  <a:cubicBezTo>
                    <a:pt x="221" y="24"/>
                    <a:pt x="221" y="24"/>
                    <a:pt x="221" y="24"/>
                  </a:cubicBezTo>
                  <a:cubicBezTo>
                    <a:pt x="219" y="89"/>
                    <a:pt x="219" y="89"/>
                    <a:pt x="219" y="89"/>
                  </a:cubicBezTo>
                  <a:cubicBezTo>
                    <a:pt x="224" y="86"/>
                    <a:pt x="230" y="84"/>
                    <a:pt x="236" y="84"/>
                  </a:cubicBezTo>
                  <a:cubicBezTo>
                    <a:pt x="245" y="84"/>
                    <a:pt x="252" y="87"/>
                    <a:pt x="258" y="93"/>
                  </a:cubicBezTo>
                  <a:cubicBezTo>
                    <a:pt x="265" y="99"/>
                    <a:pt x="268" y="107"/>
                    <a:pt x="268" y="116"/>
                  </a:cubicBezTo>
                  <a:cubicBezTo>
                    <a:pt x="268" y="125"/>
                    <a:pt x="265" y="132"/>
                    <a:pt x="258" y="138"/>
                  </a:cubicBezTo>
                  <a:cubicBezTo>
                    <a:pt x="252" y="144"/>
                    <a:pt x="245" y="148"/>
                    <a:pt x="236" y="148"/>
                  </a:cubicBezTo>
                  <a:cubicBezTo>
                    <a:pt x="229" y="148"/>
                    <a:pt x="224" y="146"/>
                    <a:pt x="218" y="142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40"/>
                    <a:pt x="77" y="42"/>
                    <a:pt x="77" y="43"/>
                  </a:cubicBezTo>
                  <a:cubicBezTo>
                    <a:pt x="77" y="52"/>
                    <a:pt x="80" y="59"/>
                    <a:pt x="86" y="65"/>
                  </a:cubicBezTo>
                  <a:cubicBezTo>
                    <a:pt x="92" y="71"/>
                    <a:pt x="100" y="75"/>
                    <a:pt x="109" y="75"/>
                  </a:cubicBezTo>
                  <a:cubicBezTo>
                    <a:pt x="118" y="75"/>
                    <a:pt x="125" y="71"/>
                    <a:pt x="131" y="65"/>
                  </a:cubicBezTo>
                  <a:cubicBezTo>
                    <a:pt x="137" y="59"/>
                    <a:pt x="141" y="52"/>
                    <a:pt x="141" y="43"/>
                  </a:cubicBezTo>
                  <a:cubicBezTo>
                    <a:pt x="141" y="34"/>
                    <a:pt x="137" y="26"/>
                    <a:pt x="131" y="20"/>
                  </a:cubicBezTo>
                  <a:cubicBezTo>
                    <a:pt x="131" y="20"/>
                    <a:pt x="131" y="20"/>
                    <a:pt x="131" y="20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BE3F15"/>
            </a:solidFill>
            <a:ln w="19050">
              <a:solidFill>
                <a:schemeClr val="bg1"/>
              </a:solidFill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 dirty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="" xmlns:a16="http://schemas.microsoft.com/office/drawing/2014/main" id="{6C74BEA2-8245-4B9A-BFA2-923F03A1E46C}"/>
                </a:ext>
              </a:extLst>
            </p:cNvPr>
            <p:cNvSpPr/>
            <p:nvPr/>
          </p:nvSpPr>
          <p:spPr bwMode="auto">
            <a:xfrm>
              <a:off x="9593" y="6050"/>
              <a:ext cx="2137" cy="2948"/>
            </a:xfrm>
            <a:custGeom>
              <a:avLst/>
              <a:gdLst/>
              <a:ahLst/>
              <a:cxnLst>
                <a:cxn ang="0">
                  <a:pos x="3" y="37"/>
                </a:cxn>
                <a:cxn ang="0">
                  <a:pos x="44" y="59"/>
                </a:cxn>
                <a:cxn ang="0">
                  <a:pos x="35" y="12"/>
                </a:cxn>
                <a:cxn ang="0">
                  <a:pos x="94" y="32"/>
                </a:cxn>
                <a:cxn ang="0">
                  <a:pos x="94" y="32"/>
                </a:cxn>
                <a:cxn ang="0">
                  <a:pos x="103" y="9"/>
                </a:cxn>
                <a:cxn ang="0">
                  <a:pos x="126" y="0"/>
                </a:cxn>
                <a:cxn ang="0">
                  <a:pos x="148" y="9"/>
                </a:cxn>
                <a:cxn ang="0">
                  <a:pos x="158" y="32"/>
                </a:cxn>
                <a:cxn ang="0">
                  <a:pos x="151" y="51"/>
                </a:cxn>
                <a:cxn ang="0">
                  <a:pos x="173" y="59"/>
                </a:cxn>
                <a:cxn ang="0">
                  <a:pos x="174" y="59"/>
                </a:cxn>
                <a:cxn ang="0">
                  <a:pos x="221" y="304"/>
                </a:cxn>
                <a:cxn ang="0">
                  <a:pos x="220" y="305"/>
                </a:cxn>
                <a:cxn ang="0">
                  <a:pos x="0" y="189"/>
                </a:cxn>
                <a:cxn ang="0">
                  <a:pos x="0" y="155"/>
                </a:cxn>
                <a:cxn ang="0">
                  <a:pos x="18" y="161"/>
                </a:cxn>
                <a:cxn ang="0">
                  <a:pos x="40" y="151"/>
                </a:cxn>
                <a:cxn ang="0">
                  <a:pos x="50" y="129"/>
                </a:cxn>
                <a:cxn ang="0">
                  <a:pos x="40" y="106"/>
                </a:cxn>
                <a:cxn ang="0">
                  <a:pos x="18" y="97"/>
                </a:cxn>
                <a:cxn ang="0">
                  <a:pos x="1" y="102"/>
                </a:cxn>
                <a:cxn ang="0">
                  <a:pos x="3" y="37"/>
                </a:cxn>
              </a:cxnLst>
              <a:rect l="0" t="0" r="r" b="b"/>
              <a:pathLst>
                <a:path w="221" h="305">
                  <a:moveTo>
                    <a:pt x="3" y="37"/>
                  </a:moveTo>
                  <a:cubicBezTo>
                    <a:pt x="44" y="59"/>
                    <a:pt x="44" y="59"/>
                    <a:pt x="44" y="59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94" y="32"/>
                    <a:pt x="94" y="32"/>
                    <a:pt x="94" y="32"/>
                  </a:cubicBezTo>
                  <a:cubicBezTo>
                    <a:pt x="94" y="32"/>
                    <a:pt x="94" y="32"/>
                    <a:pt x="94" y="32"/>
                  </a:cubicBezTo>
                  <a:cubicBezTo>
                    <a:pt x="94" y="23"/>
                    <a:pt x="97" y="15"/>
                    <a:pt x="103" y="9"/>
                  </a:cubicBezTo>
                  <a:cubicBezTo>
                    <a:pt x="110" y="3"/>
                    <a:pt x="117" y="0"/>
                    <a:pt x="126" y="0"/>
                  </a:cubicBezTo>
                  <a:cubicBezTo>
                    <a:pt x="135" y="0"/>
                    <a:pt x="142" y="3"/>
                    <a:pt x="148" y="9"/>
                  </a:cubicBezTo>
                  <a:cubicBezTo>
                    <a:pt x="155" y="15"/>
                    <a:pt x="158" y="23"/>
                    <a:pt x="158" y="32"/>
                  </a:cubicBezTo>
                  <a:cubicBezTo>
                    <a:pt x="158" y="39"/>
                    <a:pt x="155" y="46"/>
                    <a:pt x="151" y="51"/>
                  </a:cubicBezTo>
                  <a:cubicBezTo>
                    <a:pt x="173" y="59"/>
                    <a:pt x="173" y="59"/>
                    <a:pt x="173" y="59"/>
                  </a:cubicBezTo>
                  <a:cubicBezTo>
                    <a:pt x="174" y="59"/>
                    <a:pt x="174" y="59"/>
                    <a:pt x="174" y="59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0" y="305"/>
                    <a:pt x="220" y="305"/>
                    <a:pt x="220" y="305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6" y="159"/>
                    <a:pt x="11" y="161"/>
                    <a:pt x="18" y="161"/>
                  </a:cubicBezTo>
                  <a:cubicBezTo>
                    <a:pt x="27" y="161"/>
                    <a:pt x="34" y="157"/>
                    <a:pt x="40" y="151"/>
                  </a:cubicBezTo>
                  <a:cubicBezTo>
                    <a:pt x="47" y="145"/>
                    <a:pt x="50" y="138"/>
                    <a:pt x="50" y="129"/>
                  </a:cubicBezTo>
                  <a:cubicBezTo>
                    <a:pt x="50" y="120"/>
                    <a:pt x="47" y="112"/>
                    <a:pt x="40" y="106"/>
                  </a:cubicBezTo>
                  <a:cubicBezTo>
                    <a:pt x="34" y="100"/>
                    <a:pt x="27" y="97"/>
                    <a:pt x="18" y="97"/>
                  </a:cubicBezTo>
                  <a:cubicBezTo>
                    <a:pt x="12" y="97"/>
                    <a:pt x="6" y="99"/>
                    <a:pt x="1" y="102"/>
                  </a:cubicBezTo>
                  <a:lnTo>
                    <a:pt x="3" y="37"/>
                  </a:lnTo>
                  <a:close/>
                </a:path>
              </a:pathLst>
            </a:custGeom>
            <a:solidFill>
              <a:srgbClr val="274536"/>
            </a:solidFill>
            <a:ln w="19050">
              <a:solidFill>
                <a:schemeClr val="bg1"/>
              </a:solidFill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 dirty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="" xmlns:a16="http://schemas.microsoft.com/office/drawing/2014/main" id="{87F27C88-CE35-4984-905A-823AD10887FB}"/>
                </a:ext>
              </a:extLst>
            </p:cNvPr>
            <p:cNvSpPr/>
            <p:nvPr/>
          </p:nvSpPr>
          <p:spPr bwMode="auto">
            <a:xfrm>
              <a:off x="9805" y="4668"/>
              <a:ext cx="3078" cy="1952"/>
            </a:xfrm>
            <a:custGeom>
              <a:avLst/>
              <a:gdLst/>
              <a:ahLst/>
              <a:cxnLst>
                <a:cxn ang="0">
                  <a:pos x="13" y="155"/>
                </a:cxn>
                <a:cxn ang="0">
                  <a:pos x="45" y="124"/>
                </a:cxn>
                <a:cxn ang="0">
                  <a:pos x="0" y="117"/>
                </a:cxn>
                <a:cxn ang="0">
                  <a:pos x="34" y="70"/>
                </a:cxn>
                <a:cxn ang="0">
                  <a:pos x="15" y="60"/>
                </a:cxn>
                <a:cxn ang="0">
                  <a:pos x="6" y="38"/>
                </a:cxn>
                <a:cxn ang="0">
                  <a:pos x="15" y="15"/>
                </a:cxn>
                <a:cxn ang="0">
                  <a:pos x="38" y="6"/>
                </a:cxn>
                <a:cxn ang="0">
                  <a:pos x="60" y="15"/>
                </a:cxn>
                <a:cxn ang="0">
                  <a:pos x="66" y="24"/>
                </a:cxn>
                <a:cxn ang="0">
                  <a:pos x="83" y="0"/>
                </a:cxn>
                <a:cxn ang="0">
                  <a:pos x="318" y="36"/>
                </a:cxn>
                <a:cxn ang="0">
                  <a:pos x="151" y="202"/>
                </a:cxn>
                <a:cxn ang="0">
                  <a:pos x="129" y="194"/>
                </a:cxn>
                <a:cxn ang="0">
                  <a:pos x="136" y="175"/>
                </a:cxn>
                <a:cxn ang="0">
                  <a:pos x="126" y="152"/>
                </a:cxn>
                <a:cxn ang="0">
                  <a:pos x="104" y="143"/>
                </a:cxn>
                <a:cxn ang="0">
                  <a:pos x="81" y="152"/>
                </a:cxn>
                <a:cxn ang="0">
                  <a:pos x="72" y="175"/>
                </a:cxn>
                <a:cxn ang="0">
                  <a:pos x="72" y="175"/>
                </a:cxn>
                <a:cxn ang="0">
                  <a:pos x="13" y="155"/>
                </a:cxn>
              </a:cxnLst>
              <a:rect l="0" t="0" r="r" b="b"/>
              <a:pathLst>
                <a:path w="318" h="202">
                  <a:moveTo>
                    <a:pt x="13" y="155"/>
                  </a:moveTo>
                  <a:cubicBezTo>
                    <a:pt x="45" y="124"/>
                    <a:pt x="45" y="124"/>
                    <a:pt x="45" y="124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27" y="69"/>
                    <a:pt x="21" y="66"/>
                    <a:pt x="15" y="60"/>
                  </a:cubicBezTo>
                  <a:cubicBezTo>
                    <a:pt x="9" y="54"/>
                    <a:pt x="6" y="47"/>
                    <a:pt x="6" y="38"/>
                  </a:cubicBezTo>
                  <a:cubicBezTo>
                    <a:pt x="6" y="29"/>
                    <a:pt x="9" y="22"/>
                    <a:pt x="15" y="15"/>
                  </a:cubicBezTo>
                  <a:cubicBezTo>
                    <a:pt x="22" y="9"/>
                    <a:pt x="29" y="6"/>
                    <a:pt x="38" y="6"/>
                  </a:cubicBezTo>
                  <a:cubicBezTo>
                    <a:pt x="47" y="6"/>
                    <a:pt x="54" y="9"/>
                    <a:pt x="60" y="15"/>
                  </a:cubicBezTo>
                  <a:cubicBezTo>
                    <a:pt x="63" y="18"/>
                    <a:pt x="65" y="21"/>
                    <a:pt x="66" y="24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318" y="36"/>
                    <a:pt x="318" y="36"/>
                    <a:pt x="318" y="36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33" y="189"/>
                    <a:pt x="136" y="182"/>
                    <a:pt x="136" y="175"/>
                  </a:cubicBezTo>
                  <a:cubicBezTo>
                    <a:pt x="136" y="166"/>
                    <a:pt x="133" y="158"/>
                    <a:pt x="126" y="152"/>
                  </a:cubicBezTo>
                  <a:cubicBezTo>
                    <a:pt x="120" y="146"/>
                    <a:pt x="113" y="143"/>
                    <a:pt x="104" y="143"/>
                  </a:cubicBezTo>
                  <a:cubicBezTo>
                    <a:pt x="95" y="143"/>
                    <a:pt x="88" y="146"/>
                    <a:pt x="81" y="152"/>
                  </a:cubicBezTo>
                  <a:cubicBezTo>
                    <a:pt x="75" y="158"/>
                    <a:pt x="72" y="166"/>
                    <a:pt x="72" y="175"/>
                  </a:cubicBezTo>
                  <a:cubicBezTo>
                    <a:pt x="72" y="175"/>
                    <a:pt x="72" y="175"/>
                    <a:pt x="72" y="175"/>
                  </a:cubicBezTo>
                  <a:lnTo>
                    <a:pt x="13" y="155"/>
                  </a:lnTo>
                  <a:close/>
                </a:path>
              </a:pathLst>
            </a:custGeom>
            <a:solidFill>
              <a:srgbClr val="BE3F15"/>
            </a:solidFill>
            <a:ln w="19050">
              <a:solidFill>
                <a:schemeClr val="bg1"/>
              </a:solidFill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 dirty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1" name="Freeform 206">
              <a:extLst>
                <a:ext uri="{FF2B5EF4-FFF2-40B4-BE49-F238E27FC236}">
                  <a16:creationId xmlns="" xmlns:a16="http://schemas.microsoft.com/office/drawing/2014/main" id="{54F28BEE-5223-4E75-B2FF-94F998FF2D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43" y="3883"/>
              <a:ext cx="672" cy="672"/>
            </a:xfrm>
            <a:custGeom>
              <a:avLst/>
              <a:gdLst/>
              <a:ahLst/>
              <a:cxnLst>
                <a:cxn ang="0">
                  <a:pos x="249" y="215"/>
                </a:cxn>
                <a:cxn ang="0">
                  <a:pos x="256" y="232"/>
                </a:cxn>
                <a:cxn ang="0">
                  <a:pos x="232" y="256"/>
                </a:cxn>
                <a:cxn ang="0">
                  <a:pos x="215" y="249"/>
                </a:cxn>
                <a:cxn ang="0">
                  <a:pos x="145" y="179"/>
                </a:cxn>
                <a:cxn ang="0">
                  <a:pos x="96" y="192"/>
                </a:cxn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179" y="145"/>
                </a:cxn>
                <a:cxn ang="0">
                  <a:pos x="249" y="215"/>
                </a:cxn>
                <a:cxn ang="0">
                  <a:pos x="96" y="24"/>
                </a:cxn>
                <a:cxn ang="0">
                  <a:pos x="24" y="96"/>
                </a:cxn>
                <a:cxn ang="0">
                  <a:pos x="96" y="168"/>
                </a:cxn>
                <a:cxn ang="0">
                  <a:pos x="168" y="96"/>
                </a:cxn>
                <a:cxn ang="0">
                  <a:pos x="96" y="24"/>
                </a:cxn>
              </a:cxnLst>
              <a:rect l="0" t="0" r="r" b="b"/>
              <a:pathLst>
                <a:path w="256" h="256">
                  <a:moveTo>
                    <a:pt x="249" y="215"/>
                  </a:moveTo>
                  <a:cubicBezTo>
                    <a:pt x="253" y="219"/>
                    <a:pt x="256" y="225"/>
                    <a:pt x="256" y="232"/>
                  </a:cubicBezTo>
                  <a:cubicBezTo>
                    <a:pt x="256" y="245"/>
                    <a:pt x="245" y="256"/>
                    <a:pt x="232" y="256"/>
                  </a:cubicBezTo>
                  <a:cubicBezTo>
                    <a:pt x="225" y="256"/>
                    <a:pt x="219" y="253"/>
                    <a:pt x="215" y="249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30" y="187"/>
                    <a:pt x="114" y="192"/>
                    <a:pt x="96" y="192"/>
                  </a:cubicBezTo>
                  <a:cubicBezTo>
                    <a:pt x="43" y="192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14"/>
                    <a:pt x="187" y="130"/>
                    <a:pt x="179" y="145"/>
                  </a:cubicBezTo>
                  <a:lnTo>
                    <a:pt x="249" y="215"/>
                  </a:lnTo>
                  <a:close/>
                  <a:moveTo>
                    <a:pt x="96" y="24"/>
                  </a:moveTo>
                  <a:cubicBezTo>
                    <a:pt x="56" y="24"/>
                    <a:pt x="24" y="56"/>
                    <a:pt x="24" y="96"/>
                  </a:cubicBezTo>
                  <a:cubicBezTo>
                    <a:pt x="24" y="136"/>
                    <a:pt x="56" y="168"/>
                    <a:pt x="96" y="168"/>
                  </a:cubicBezTo>
                  <a:cubicBezTo>
                    <a:pt x="136" y="168"/>
                    <a:pt x="168" y="136"/>
                    <a:pt x="168" y="96"/>
                  </a:cubicBezTo>
                  <a:cubicBezTo>
                    <a:pt x="168" y="56"/>
                    <a:pt x="136" y="24"/>
                    <a:pt x="96" y="24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170">
              <a:extLst>
                <a:ext uri="{FF2B5EF4-FFF2-40B4-BE49-F238E27FC236}">
                  <a16:creationId xmlns="" xmlns:a16="http://schemas.microsoft.com/office/drawing/2014/main" id="{A3132570-E118-41C2-B4FC-28F5C2FF37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8" y="5183"/>
              <a:ext cx="657" cy="555"/>
            </a:xfrm>
            <a:custGeom>
              <a:avLst/>
              <a:gdLst/>
              <a:ahLst/>
              <a:cxnLst>
                <a:cxn ang="0">
                  <a:pos x="244" y="216"/>
                </a:cxn>
                <a:cxn ang="0">
                  <a:pos x="12" y="216"/>
                </a:cxn>
                <a:cxn ang="0">
                  <a:pos x="0" y="204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24" y="12"/>
                </a:cxn>
                <a:cxn ang="0">
                  <a:pos x="24" y="164"/>
                </a:cxn>
                <a:cxn ang="0">
                  <a:pos x="24" y="192"/>
                </a:cxn>
                <a:cxn ang="0">
                  <a:pos x="244" y="192"/>
                </a:cxn>
                <a:cxn ang="0">
                  <a:pos x="256" y="204"/>
                </a:cxn>
                <a:cxn ang="0">
                  <a:pos x="244" y="216"/>
                </a:cxn>
                <a:cxn ang="0">
                  <a:pos x="216" y="180"/>
                </a:cxn>
                <a:cxn ang="0">
                  <a:pos x="192" y="180"/>
                </a:cxn>
                <a:cxn ang="0">
                  <a:pos x="180" y="168"/>
                </a:cxn>
                <a:cxn ang="0">
                  <a:pos x="180" y="84"/>
                </a:cxn>
                <a:cxn ang="0">
                  <a:pos x="192" y="72"/>
                </a:cxn>
                <a:cxn ang="0">
                  <a:pos x="216" y="72"/>
                </a:cxn>
                <a:cxn ang="0">
                  <a:pos x="228" y="84"/>
                </a:cxn>
                <a:cxn ang="0">
                  <a:pos x="228" y="168"/>
                </a:cxn>
                <a:cxn ang="0">
                  <a:pos x="216" y="180"/>
                </a:cxn>
                <a:cxn ang="0">
                  <a:pos x="148" y="180"/>
                </a:cxn>
                <a:cxn ang="0">
                  <a:pos x="124" y="180"/>
                </a:cxn>
                <a:cxn ang="0">
                  <a:pos x="112" y="168"/>
                </a:cxn>
                <a:cxn ang="0">
                  <a:pos x="112" y="36"/>
                </a:cxn>
                <a:cxn ang="0">
                  <a:pos x="124" y="24"/>
                </a:cxn>
                <a:cxn ang="0">
                  <a:pos x="148" y="24"/>
                </a:cxn>
                <a:cxn ang="0">
                  <a:pos x="160" y="36"/>
                </a:cxn>
                <a:cxn ang="0">
                  <a:pos x="160" y="168"/>
                </a:cxn>
                <a:cxn ang="0">
                  <a:pos x="148" y="180"/>
                </a:cxn>
                <a:cxn ang="0">
                  <a:pos x="80" y="180"/>
                </a:cxn>
                <a:cxn ang="0">
                  <a:pos x="56" y="180"/>
                </a:cxn>
                <a:cxn ang="0">
                  <a:pos x="44" y="168"/>
                </a:cxn>
                <a:cxn ang="0">
                  <a:pos x="44" y="144"/>
                </a:cxn>
                <a:cxn ang="0">
                  <a:pos x="56" y="132"/>
                </a:cxn>
                <a:cxn ang="0">
                  <a:pos x="80" y="132"/>
                </a:cxn>
                <a:cxn ang="0">
                  <a:pos x="92" y="144"/>
                </a:cxn>
                <a:cxn ang="0">
                  <a:pos x="92" y="168"/>
                </a:cxn>
                <a:cxn ang="0">
                  <a:pos x="80" y="180"/>
                </a:cxn>
              </a:cxnLst>
              <a:rect l="0" t="0" r="r" b="b"/>
              <a:pathLst>
                <a:path w="256" h="216">
                  <a:moveTo>
                    <a:pt x="244" y="216"/>
                  </a:moveTo>
                  <a:cubicBezTo>
                    <a:pt x="12" y="216"/>
                    <a:pt x="12" y="216"/>
                    <a:pt x="12" y="216"/>
                  </a:cubicBezTo>
                  <a:cubicBezTo>
                    <a:pt x="5" y="216"/>
                    <a:pt x="0" y="211"/>
                    <a:pt x="0" y="2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44" y="192"/>
                    <a:pt x="244" y="192"/>
                    <a:pt x="244" y="192"/>
                  </a:cubicBezTo>
                  <a:cubicBezTo>
                    <a:pt x="251" y="192"/>
                    <a:pt x="256" y="197"/>
                    <a:pt x="256" y="204"/>
                  </a:cubicBezTo>
                  <a:cubicBezTo>
                    <a:pt x="256" y="211"/>
                    <a:pt x="251" y="216"/>
                    <a:pt x="244" y="216"/>
                  </a:cubicBezTo>
                  <a:moveTo>
                    <a:pt x="216" y="180"/>
                  </a:moveTo>
                  <a:cubicBezTo>
                    <a:pt x="192" y="180"/>
                    <a:pt x="192" y="180"/>
                    <a:pt x="192" y="180"/>
                  </a:cubicBezTo>
                  <a:cubicBezTo>
                    <a:pt x="185" y="180"/>
                    <a:pt x="180" y="175"/>
                    <a:pt x="180" y="168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77"/>
                    <a:pt x="185" y="72"/>
                    <a:pt x="192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23" y="72"/>
                    <a:pt x="228" y="77"/>
                    <a:pt x="228" y="84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28" y="175"/>
                    <a:pt x="223" y="180"/>
                    <a:pt x="216" y="180"/>
                  </a:cubicBezTo>
                  <a:moveTo>
                    <a:pt x="148" y="180"/>
                  </a:moveTo>
                  <a:cubicBezTo>
                    <a:pt x="124" y="180"/>
                    <a:pt x="124" y="180"/>
                    <a:pt x="124" y="180"/>
                  </a:cubicBezTo>
                  <a:cubicBezTo>
                    <a:pt x="117" y="180"/>
                    <a:pt x="112" y="175"/>
                    <a:pt x="112" y="16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29"/>
                    <a:pt x="117" y="24"/>
                    <a:pt x="124" y="24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55" y="24"/>
                    <a:pt x="160" y="29"/>
                    <a:pt x="160" y="36"/>
                  </a:cubicBezTo>
                  <a:cubicBezTo>
                    <a:pt x="160" y="168"/>
                    <a:pt x="160" y="168"/>
                    <a:pt x="160" y="168"/>
                  </a:cubicBezTo>
                  <a:cubicBezTo>
                    <a:pt x="160" y="175"/>
                    <a:pt x="155" y="180"/>
                    <a:pt x="148" y="180"/>
                  </a:cubicBezTo>
                  <a:moveTo>
                    <a:pt x="80" y="180"/>
                  </a:moveTo>
                  <a:cubicBezTo>
                    <a:pt x="56" y="180"/>
                    <a:pt x="56" y="180"/>
                    <a:pt x="56" y="180"/>
                  </a:cubicBezTo>
                  <a:cubicBezTo>
                    <a:pt x="49" y="180"/>
                    <a:pt x="44" y="175"/>
                    <a:pt x="44" y="168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4" y="137"/>
                    <a:pt x="49" y="132"/>
                    <a:pt x="56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7" y="132"/>
                    <a:pt x="92" y="137"/>
                    <a:pt x="92" y="144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75"/>
                    <a:pt x="87" y="180"/>
                    <a:pt x="80" y="18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5">
              <a:extLst>
                <a:ext uri="{FF2B5EF4-FFF2-40B4-BE49-F238E27FC236}">
                  <a16:creationId xmlns="" xmlns:a16="http://schemas.microsoft.com/office/drawing/2014/main" id="{5B948F74-0523-4B45-8F72-BE29CAB97A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68" y="7278"/>
              <a:ext cx="687" cy="667"/>
            </a:xfrm>
            <a:custGeom>
              <a:avLst/>
              <a:gdLst/>
              <a:ahLst/>
              <a:cxnLst>
                <a:cxn ang="0">
                  <a:pos x="671" y="73"/>
                </a:cxn>
                <a:cxn ang="0">
                  <a:pos x="569" y="25"/>
                </a:cxn>
                <a:cxn ang="0">
                  <a:pos x="576" y="4"/>
                </a:cxn>
                <a:cxn ang="0">
                  <a:pos x="567" y="0"/>
                </a:cxn>
                <a:cxn ang="0">
                  <a:pos x="111" y="1"/>
                </a:cxn>
                <a:cxn ang="0">
                  <a:pos x="107" y="18"/>
                </a:cxn>
                <a:cxn ang="0">
                  <a:pos x="103" y="73"/>
                </a:cxn>
                <a:cxn ang="0">
                  <a:pos x="4" y="77"/>
                </a:cxn>
                <a:cxn ang="0">
                  <a:pos x="67" y="254"/>
                </a:cxn>
                <a:cxn ang="0">
                  <a:pos x="241" y="392"/>
                </a:cxn>
                <a:cxn ang="0">
                  <a:pos x="271" y="444"/>
                </a:cxn>
                <a:cxn ang="0">
                  <a:pos x="292" y="590"/>
                </a:cxn>
                <a:cxn ang="0">
                  <a:pos x="254" y="594"/>
                </a:cxn>
                <a:cxn ang="0">
                  <a:pos x="204" y="629"/>
                </a:cxn>
                <a:cxn ang="0">
                  <a:pos x="213" y="662"/>
                </a:cxn>
                <a:cxn ang="0">
                  <a:pos x="479" y="654"/>
                </a:cxn>
                <a:cxn ang="0">
                  <a:pos x="472" y="617"/>
                </a:cxn>
                <a:cxn ang="0">
                  <a:pos x="414" y="590"/>
                </a:cxn>
                <a:cxn ang="0">
                  <a:pos x="416" y="455"/>
                </a:cxn>
                <a:cxn ang="0">
                  <a:pos x="406" y="437"/>
                </a:cxn>
                <a:cxn ang="0">
                  <a:pos x="431" y="397"/>
                </a:cxn>
                <a:cxn ang="0">
                  <a:pos x="455" y="357"/>
                </a:cxn>
                <a:cxn ang="0">
                  <a:pos x="683" y="85"/>
                </a:cxn>
                <a:cxn ang="0">
                  <a:pos x="146" y="288"/>
                </a:cxn>
                <a:cxn ang="0">
                  <a:pos x="95" y="244"/>
                </a:cxn>
                <a:cxn ang="0">
                  <a:pos x="81" y="229"/>
                </a:cxn>
                <a:cxn ang="0">
                  <a:pos x="78" y="224"/>
                </a:cxn>
                <a:cxn ang="0">
                  <a:pos x="43" y="166"/>
                </a:cxn>
                <a:cxn ang="0">
                  <a:pos x="41" y="161"/>
                </a:cxn>
                <a:cxn ang="0">
                  <a:pos x="30" y="130"/>
                </a:cxn>
                <a:cxn ang="0">
                  <a:pos x="23" y="97"/>
                </a:cxn>
                <a:cxn ang="0">
                  <a:pos x="180" y="307"/>
                </a:cxn>
                <a:cxn ang="0">
                  <a:pos x="453" y="141"/>
                </a:cxn>
                <a:cxn ang="0">
                  <a:pos x="413" y="266"/>
                </a:cxn>
                <a:cxn ang="0">
                  <a:pos x="342" y="222"/>
                </a:cxn>
                <a:cxn ang="0">
                  <a:pos x="271" y="266"/>
                </a:cxn>
                <a:cxn ang="0">
                  <a:pos x="230" y="141"/>
                </a:cxn>
                <a:cxn ang="0">
                  <a:pos x="314" y="135"/>
                </a:cxn>
                <a:cxn ang="0">
                  <a:pos x="345" y="57"/>
                </a:cxn>
                <a:cxn ang="0">
                  <a:pos x="452" y="135"/>
                </a:cxn>
                <a:cxn ang="0">
                  <a:pos x="653" y="103"/>
                </a:cxn>
                <a:cxn ang="0">
                  <a:pos x="638" y="156"/>
                </a:cxn>
                <a:cxn ang="0">
                  <a:pos x="635" y="163"/>
                </a:cxn>
                <a:cxn ang="0">
                  <a:pos x="627" y="179"/>
                </a:cxn>
                <a:cxn ang="0">
                  <a:pos x="598" y="226"/>
                </a:cxn>
                <a:cxn ang="0">
                  <a:pos x="591" y="234"/>
                </a:cxn>
                <a:cxn ang="0">
                  <a:pos x="563" y="263"/>
                </a:cxn>
                <a:cxn ang="0">
                  <a:pos x="497" y="307"/>
                </a:cxn>
                <a:cxn ang="0">
                  <a:pos x="654" y="97"/>
                </a:cxn>
                <a:cxn ang="0">
                  <a:pos x="653" y="103"/>
                </a:cxn>
              </a:cxnLst>
              <a:rect l="0" t="0" r="r" b="b"/>
              <a:pathLst>
                <a:path w="683" h="662">
                  <a:moveTo>
                    <a:pt x="680" y="78"/>
                  </a:moveTo>
                  <a:cubicBezTo>
                    <a:pt x="678" y="75"/>
                    <a:pt x="675" y="73"/>
                    <a:pt x="671" y="73"/>
                  </a:cubicBezTo>
                  <a:cubicBezTo>
                    <a:pt x="580" y="73"/>
                    <a:pt x="580" y="73"/>
                    <a:pt x="580" y="73"/>
                  </a:cubicBezTo>
                  <a:cubicBezTo>
                    <a:pt x="577" y="49"/>
                    <a:pt x="571" y="32"/>
                    <a:pt x="569" y="25"/>
                  </a:cubicBezTo>
                  <a:cubicBezTo>
                    <a:pt x="572" y="23"/>
                    <a:pt x="574" y="20"/>
                    <a:pt x="576" y="18"/>
                  </a:cubicBezTo>
                  <a:cubicBezTo>
                    <a:pt x="580" y="14"/>
                    <a:pt x="580" y="8"/>
                    <a:pt x="576" y="4"/>
                  </a:cubicBezTo>
                  <a:cubicBezTo>
                    <a:pt x="575" y="3"/>
                    <a:pt x="574" y="2"/>
                    <a:pt x="572" y="1"/>
                  </a:cubicBezTo>
                  <a:cubicBezTo>
                    <a:pt x="571" y="1"/>
                    <a:pt x="569" y="0"/>
                    <a:pt x="567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4" y="0"/>
                    <a:pt x="112" y="1"/>
                    <a:pt x="111" y="1"/>
                  </a:cubicBezTo>
                  <a:cubicBezTo>
                    <a:pt x="109" y="2"/>
                    <a:pt x="108" y="3"/>
                    <a:pt x="107" y="4"/>
                  </a:cubicBezTo>
                  <a:cubicBezTo>
                    <a:pt x="103" y="8"/>
                    <a:pt x="103" y="14"/>
                    <a:pt x="107" y="18"/>
                  </a:cubicBezTo>
                  <a:cubicBezTo>
                    <a:pt x="109" y="20"/>
                    <a:pt x="111" y="23"/>
                    <a:pt x="114" y="25"/>
                  </a:cubicBezTo>
                  <a:cubicBezTo>
                    <a:pt x="112" y="32"/>
                    <a:pt x="107" y="49"/>
                    <a:pt x="10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8" y="73"/>
                    <a:pt x="6" y="75"/>
                    <a:pt x="4" y="77"/>
                  </a:cubicBezTo>
                  <a:cubicBezTo>
                    <a:pt x="1" y="79"/>
                    <a:pt x="0" y="82"/>
                    <a:pt x="0" y="85"/>
                  </a:cubicBezTo>
                  <a:cubicBezTo>
                    <a:pt x="5" y="147"/>
                    <a:pt x="28" y="206"/>
                    <a:pt x="67" y="254"/>
                  </a:cubicBezTo>
                  <a:cubicBezTo>
                    <a:pt x="108" y="304"/>
                    <a:pt x="165" y="341"/>
                    <a:pt x="228" y="357"/>
                  </a:cubicBezTo>
                  <a:cubicBezTo>
                    <a:pt x="225" y="368"/>
                    <a:pt x="224" y="385"/>
                    <a:pt x="241" y="392"/>
                  </a:cubicBezTo>
                  <a:cubicBezTo>
                    <a:pt x="253" y="397"/>
                    <a:pt x="266" y="403"/>
                    <a:pt x="275" y="413"/>
                  </a:cubicBezTo>
                  <a:cubicBezTo>
                    <a:pt x="284" y="423"/>
                    <a:pt x="281" y="435"/>
                    <a:pt x="271" y="444"/>
                  </a:cubicBezTo>
                  <a:cubicBezTo>
                    <a:pt x="268" y="447"/>
                    <a:pt x="267" y="450"/>
                    <a:pt x="268" y="455"/>
                  </a:cubicBezTo>
                  <a:cubicBezTo>
                    <a:pt x="292" y="590"/>
                    <a:pt x="292" y="590"/>
                    <a:pt x="292" y="590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64" y="590"/>
                    <a:pt x="258" y="591"/>
                    <a:pt x="254" y="594"/>
                  </a:cubicBezTo>
                  <a:cubicBezTo>
                    <a:pt x="212" y="617"/>
                    <a:pt x="212" y="617"/>
                    <a:pt x="212" y="617"/>
                  </a:cubicBezTo>
                  <a:cubicBezTo>
                    <a:pt x="208" y="619"/>
                    <a:pt x="204" y="624"/>
                    <a:pt x="204" y="629"/>
                  </a:cubicBezTo>
                  <a:cubicBezTo>
                    <a:pt x="204" y="654"/>
                    <a:pt x="204" y="654"/>
                    <a:pt x="204" y="654"/>
                  </a:cubicBezTo>
                  <a:cubicBezTo>
                    <a:pt x="204" y="659"/>
                    <a:pt x="208" y="662"/>
                    <a:pt x="213" y="662"/>
                  </a:cubicBezTo>
                  <a:cubicBezTo>
                    <a:pt x="471" y="662"/>
                    <a:pt x="471" y="662"/>
                    <a:pt x="471" y="662"/>
                  </a:cubicBezTo>
                  <a:cubicBezTo>
                    <a:pt x="475" y="662"/>
                    <a:pt x="479" y="659"/>
                    <a:pt x="479" y="654"/>
                  </a:cubicBezTo>
                  <a:cubicBezTo>
                    <a:pt x="479" y="628"/>
                    <a:pt x="479" y="628"/>
                    <a:pt x="479" y="628"/>
                  </a:cubicBezTo>
                  <a:cubicBezTo>
                    <a:pt x="479" y="624"/>
                    <a:pt x="476" y="619"/>
                    <a:pt x="472" y="617"/>
                  </a:cubicBezTo>
                  <a:cubicBezTo>
                    <a:pt x="461" y="611"/>
                    <a:pt x="440" y="600"/>
                    <a:pt x="429" y="594"/>
                  </a:cubicBezTo>
                  <a:cubicBezTo>
                    <a:pt x="426" y="591"/>
                    <a:pt x="419" y="590"/>
                    <a:pt x="414" y="590"/>
                  </a:cubicBezTo>
                  <a:cubicBezTo>
                    <a:pt x="392" y="590"/>
                    <a:pt x="392" y="590"/>
                    <a:pt x="392" y="590"/>
                  </a:cubicBezTo>
                  <a:cubicBezTo>
                    <a:pt x="392" y="590"/>
                    <a:pt x="415" y="456"/>
                    <a:pt x="416" y="455"/>
                  </a:cubicBezTo>
                  <a:cubicBezTo>
                    <a:pt x="416" y="452"/>
                    <a:pt x="416" y="448"/>
                    <a:pt x="414" y="446"/>
                  </a:cubicBezTo>
                  <a:cubicBezTo>
                    <a:pt x="411" y="443"/>
                    <a:pt x="408" y="440"/>
                    <a:pt x="406" y="437"/>
                  </a:cubicBezTo>
                  <a:cubicBezTo>
                    <a:pt x="403" y="432"/>
                    <a:pt x="402" y="427"/>
                    <a:pt x="403" y="421"/>
                  </a:cubicBezTo>
                  <a:cubicBezTo>
                    <a:pt x="407" y="409"/>
                    <a:pt x="421" y="402"/>
                    <a:pt x="431" y="397"/>
                  </a:cubicBezTo>
                  <a:cubicBezTo>
                    <a:pt x="435" y="395"/>
                    <a:pt x="438" y="394"/>
                    <a:pt x="442" y="392"/>
                  </a:cubicBezTo>
                  <a:cubicBezTo>
                    <a:pt x="460" y="385"/>
                    <a:pt x="458" y="368"/>
                    <a:pt x="455" y="357"/>
                  </a:cubicBezTo>
                  <a:cubicBezTo>
                    <a:pt x="518" y="340"/>
                    <a:pt x="575" y="304"/>
                    <a:pt x="616" y="254"/>
                  </a:cubicBezTo>
                  <a:cubicBezTo>
                    <a:pt x="655" y="206"/>
                    <a:pt x="679" y="147"/>
                    <a:pt x="683" y="85"/>
                  </a:cubicBezTo>
                  <a:cubicBezTo>
                    <a:pt x="683" y="83"/>
                    <a:pt x="682" y="80"/>
                    <a:pt x="680" y="78"/>
                  </a:cubicBezTo>
                  <a:close/>
                  <a:moveTo>
                    <a:pt x="146" y="288"/>
                  </a:moveTo>
                  <a:cubicBezTo>
                    <a:pt x="133" y="279"/>
                    <a:pt x="125" y="273"/>
                    <a:pt x="114" y="263"/>
                  </a:cubicBezTo>
                  <a:cubicBezTo>
                    <a:pt x="108" y="257"/>
                    <a:pt x="101" y="251"/>
                    <a:pt x="95" y="244"/>
                  </a:cubicBezTo>
                  <a:cubicBezTo>
                    <a:pt x="91" y="241"/>
                    <a:pt x="88" y="237"/>
                    <a:pt x="85" y="234"/>
                  </a:cubicBezTo>
                  <a:cubicBezTo>
                    <a:pt x="84" y="232"/>
                    <a:pt x="82" y="230"/>
                    <a:pt x="81" y="229"/>
                  </a:cubicBezTo>
                  <a:cubicBezTo>
                    <a:pt x="80" y="228"/>
                    <a:pt x="80" y="227"/>
                    <a:pt x="79" y="226"/>
                  </a:cubicBezTo>
                  <a:cubicBezTo>
                    <a:pt x="79" y="226"/>
                    <a:pt x="78" y="225"/>
                    <a:pt x="78" y="224"/>
                  </a:cubicBezTo>
                  <a:cubicBezTo>
                    <a:pt x="67" y="210"/>
                    <a:pt x="57" y="195"/>
                    <a:pt x="49" y="179"/>
                  </a:cubicBezTo>
                  <a:cubicBezTo>
                    <a:pt x="47" y="175"/>
                    <a:pt x="45" y="171"/>
                    <a:pt x="43" y="166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2" y="163"/>
                    <a:pt x="41" y="161"/>
                    <a:pt x="41" y="161"/>
                  </a:cubicBezTo>
                  <a:cubicBezTo>
                    <a:pt x="40" y="159"/>
                    <a:pt x="40" y="158"/>
                    <a:pt x="39" y="156"/>
                  </a:cubicBezTo>
                  <a:cubicBezTo>
                    <a:pt x="36" y="147"/>
                    <a:pt x="33" y="139"/>
                    <a:pt x="30" y="130"/>
                  </a:cubicBezTo>
                  <a:cubicBezTo>
                    <a:pt x="28" y="121"/>
                    <a:pt x="26" y="112"/>
                    <a:pt x="24" y="103"/>
                  </a:cubicBezTo>
                  <a:cubicBezTo>
                    <a:pt x="24" y="101"/>
                    <a:pt x="23" y="99"/>
                    <a:pt x="23" y="97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93" y="159"/>
                    <a:pt x="105" y="244"/>
                    <a:pt x="180" y="307"/>
                  </a:cubicBezTo>
                  <a:cubicBezTo>
                    <a:pt x="168" y="301"/>
                    <a:pt x="156" y="295"/>
                    <a:pt x="146" y="288"/>
                  </a:cubicBezTo>
                  <a:close/>
                  <a:moveTo>
                    <a:pt x="453" y="141"/>
                  </a:moveTo>
                  <a:cubicBezTo>
                    <a:pt x="388" y="188"/>
                    <a:pt x="388" y="188"/>
                    <a:pt x="388" y="188"/>
                  </a:cubicBezTo>
                  <a:cubicBezTo>
                    <a:pt x="413" y="266"/>
                    <a:pt x="413" y="266"/>
                    <a:pt x="413" y="266"/>
                  </a:cubicBezTo>
                  <a:cubicBezTo>
                    <a:pt x="415" y="271"/>
                    <a:pt x="412" y="273"/>
                    <a:pt x="408" y="270"/>
                  </a:cubicBezTo>
                  <a:cubicBezTo>
                    <a:pt x="342" y="222"/>
                    <a:pt x="342" y="222"/>
                    <a:pt x="342" y="222"/>
                  </a:cubicBezTo>
                  <a:cubicBezTo>
                    <a:pt x="276" y="270"/>
                    <a:pt x="276" y="270"/>
                    <a:pt x="276" y="270"/>
                  </a:cubicBezTo>
                  <a:cubicBezTo>
                    <a:pt x="271" y="273"/>
                    <a:pt x="269" y="271"/>
                    <a:pt x="271" y="266"/>
                  </a:cubicBezTo>
                  <a:cubicBezTo>
                    <a:pt x="296" y="188"/>
                    <a:pt x="296" y="188"/>
                    <a:pt x="296" y="188"/>
                  </a:cubicBezTo>
                  <a:cubicBezTo>
                    <a:pt x="230" y="141"/>
                    <a:pt x="230" y="141"/>
                    <a:pt x="230" y="141"/>
                  </a:cubicBezTo>
                  <a:cubicBezTo>
                    <a:pt x="225" y="137"/>
                    <a:pt x="226" y="135"/>
                    <a:pt x="232" y="135"/>
                  </a:cubicBezTo>
                  <a:cubicBezTo>
                    <a:pt x="314" y="135"/>
                    <a:pt x="314" y="135"/>
                    <a:pt x="314" y="135"/>
                  </a:cubicBezTo>
                  <a:cubicBezTo>
                    <a:pt x="339" y="57"/>
                    <a:pt x="339" y="57"/>
                    <a:pt x="339" y="57"/>
                  </a:cubicBezTo>
                  <a:cubicBezTo>
                    <a:pt x="340" y="52"/>
                    <a:pt x="343" y="52"/>
                    <a:pt x="345" y="57"/>
                  </a:cubicBezTo>
                  <a:cubicBezTo>
                    <a:pt x="370" y="135"/>
                    <a:pt x="370" y="135"/>
                    <a:pt x="370" y="135"/>
                  </a:cubicBezTo>
                  <a:cubicBezTo>
                    <a:pt x="452" y="135"/>
                    <a:pt x="452" y="135"/>
                    <a:pt x="452" y="135"/>
                  </a:cubicBezTo>
                  <a:cubicBezTo>
                    <a:pt x="457" y="134"/>
                    <a:pt x="458" y="137"/>
                    <a:pt x="453" y="141"/>
                  </a:cubicBezTo>
                  <a:close/>
                  <a:moveTo>
                    <a:pt x="653" y="103"/>
                  </a:moveTo>
                  <a:cubicBezTo>
                    <a:pt x="651" y="112"/>
                    <a:pt x="649" y="121"/>
                    <a:pt x="647" y="130"/>
                  </a:cubicBezTo>
                  <a:cubicBezTo>
                    <a:pt x="644" y="139"/>
                    <a:pt x="641" y="147"/>
                    <a:pt x="638" y="156"/>
                  </a:cubicBezTo>
                  <a:cubicBezTo>
                    <a:pt x="637" y="158"/>
                    <a:pt x="636" y="159"/>
                    <a:pt x="636" y="161"/>
                  </a:cubicBezTo>
                  <a:cubicBezTo>
                    <a:pt x="636" y="161"/>
                    <a:pt x="635" y="163"/>
                    <a:pt x="635" y="163"/>
                  </a:cubicBezTo>
                  <a:cubicBezTo>
                    <a:pt x="634" y="166"/>
                    <a:pt x="634" y="166"/>
                    <a:pt x="634" y="166"/>
                  </a:cubicBezTo>
                  <a:cubicBezTo>
                    <a:pt x="632" y="171"/>
                    <a:pt x="630" y="175"/>
                    <a:pt x="627" y="179"/>
                  </a:cubicBezTo>
                  <a:cubicBezTo>
                    <a:pt x="619" y="195"/>
                    <a:pt x="610" y="210"/>
                    <a:pt x="599" y="224"/>
                  </a:cubicBezTo>
                  <a:cubicBezTo>
                    <a:pt x="599" y="225"/>
                    <a:pt x="598" y="226"/>
                    <a:pt x="598" y="226"/>
                  </a:cubicBezTo>
                  <a:cubicBezTo>
                    <a:pt x="597" y="227"/>
                    <a:pt x="596" y="228"/>
                    <a:pt x="596" y="229"/>
                  </a:cubicBezTo>
                  <a:cubicBezTo>
                    <a:pt x="594" y="230"/>
                    <a:pt x="593" y="232"/>
                    <a:pt x="591" y="234"/>
                  </a:cubicBezTo>
                  <a:cubicBezTo>
                    <a:pt x="588" y="237"/>
                    <a:pt x="585" y="241"/>
                    <a:pt x="582" y="244"/>
                  </a:cubicBezTo>
                  <a:cubicBezTo>
                    <a:pt x="576" y="251"/>
                    <a:pt x="569" y="257"/>
                    <a:pt x="563" y="263"/>
                  </a:cubicBezTo>
                  <a:cubicBezTo>
                    <a:pt x="551" y="273"/>
                    <a:pt x="544" y="279"/>
                    <a:pt x="531" y="288"/>
                  </a:cubicBezTo>
                  <a:cubicBezTo>
                    <a:pt x="520" y="295"/>
                    <a:pt x="509" y="301"/>
                    <a:pt x="497" y="307"/>
                  </a:cubicBezTo>
                  <a:cubicBezTo>
                    <a:pt x="571" y="244"/>
                    <a:pt x="584" y="159"/>
                    <a:pt x="580" y="97"/>
                  </a:cubicBezTo>
                  <a:cubicBezTo>
                    <a:pt x="654" y="97"/>
                    <a:pt x="654" y="97"/>
                    <a:pt x="654" y="97"/>
                  </a:cubicBezTo>
                  <a:cubicBezTo>
                    <a:pt x="653" y="99"/>
                    <a:pt x="653" y="101"/>
                    <a:pt x="653" y="103"/>
                  </a:cubicBezTo>
                  <a:close/>
                  <a:moveTo>
                    <a:pt x="653" y="103"/>
                  </a:moveTo>
                  <a:cubicBezTo>
                    <a:pt x="653" y="103"/>
                    <a:pt x="653" y="103"/>
                    <a:pt x="653" y="10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45">
              <a:extLst>
                <a:ext uri="{FF2B5EF4-FFF2-40B4-BE49-F238E27FC236}">
                  <a16:creationId xmlns="" xmlns:a16="http://schemas.microsoft.com/office/drawing/2014/main" id="{3E039F71-8D24-4A9D-AA52-37D1F818C9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60" y="7143"/>
              <a:ext cx="773" cy="837"/>
            </a:xfrm>
            <a:custGeom>
              <a:avLst/>
              <a:gdLst/>
              <a:ahLst/>
              <a:cxnLst>
                <a:cxn ang="0">
                  <a:pos x="783" y="812"/>
                </a:cxn>
                <a:cxn ang="0">
                  <a:pos x="684" y="703"/>
                </a:cxn>
                <a:cxn ang="0">
                  <a:pos x="698" y="592"/>
                </a:cxn>
                <a:cxn ang="0">
                  <a:pos x="674" y="483"/>
                </a:cxn>
                <a:cxn ang="0">
                  <a:pos x="617" y="387"/>
                </a:cxn>
                <a:cxn ang="0">
                  <a:pos x="532" y="315"/>
                </a:cxn>
                <a:cxn ang="0">
                  <a:pos x="428" y="275"/>
                </a:cxn>
                <a:cxn ang="0">
                  <a:pos x="316" y="270"/>
                </a:cxn>
                <a:cxn ang="0">
                  <a:pos x="209" y="303"/>
                </a:cxn>
                <a:cxn ang="0">
                  <a:pos x="119" y="367"/>
                </a:cxn>
                <a:cxn ang="0">
                  <a:pos x="54" y="458"/>
                </a:cxn>
                <a:cxn ang="0">
                  <a:pos x="22" y="565"/>
                </a:cxn>
                <a:cxn ang="0">
                  <a:pos x="27" y="677"/>
                </a:cxn>
                <a:cxn ang="0">
                  <a:pos x="68" y="781"/>
                </a:cxn>
                <a:cxn ang="0">
                  <a:pos x="140" y="866"/>
                </a:cxn>
                <a:cxn ang="0">
                  <a:pos x="236" y="923"/>
                </a:cxn>
                <a:cxn ang="0">
                  <a:pos x="345" y="945"/>
                </a:cxn>
                <a:cxn ang="0">
                  <a:pos x="456" y="931"/>
                </a:cxn>
                <a:cxn ang="0">
                  <a:pos x="556" y="882"/>
                </a:cxn>
                <a:cxn ang="0">
                  <a:pos x="605" y="817"/>
                </a:cxn>
                <a:cxn ang="0">
                  <a:pos x="769" y="943"/>
                </a:cxn>
                <a:cxn ang="0">
                  <a:pos x="843" y="818"/>
                </a:cxn>
                <a:cxn ang="0">
                  <a:pos x="456" y="618"/>
                </a:cxn>
                <a:cxn ang="0">
                  <a:pos x="317" y="545"/>
                </a:cxn>
                <a:cxn ang="0">
                  <a:pos x="381" y="630"/>
                </a:cxn>
                <a:cxn ang="0">
                  <a:pos x="276" y="614"/>
                </a:cxn>
                <a:cxn ang="0">
                  <a:pos x="407" y="700"/>
                </a:cxn>
                <a:cxn ang="0">
                  <a:pos x="408" y="804"/>
                </a:cxn>
                <a:cxn ang="0">
                  <a:pos x="307" y="409"/>
                </a:cxn>
                <a:cxn ang="0">
                  <a:pos x="550" y="674"/>
                </a:cxn>
                <a:cxn ang="0">
                  <a:pos x="576" y="689"/>
                </a:cxn>
                <a:cxn ang="0">
                  <a:pos x="299" y="379"/>
                </a:cxn>
                <a:cxn ang="0">
                  <a:pos x="415" y="833"/>
                </a:cxn>
                <a:cxn ang="0">
                  <a:pos x="544" y="781"/>
                </a:cxn>
                <a:cxn ang="0">
                  <a:pos x="109" y="670"/>
                </a:cxn>
                <a:cxn ang="0">
                  <a:pos x="605" y="543"/>
                </a:cxn>
                <a:cxn ang="0">
                  <a:pos x="839" y="900"/>
                </a:cxn>
                <a:cxn ang="0">
                  <a:pos x="773" y="900"/>
                </a:cxn>
                <a:cxn ang="0">
                  <a:pos x="807" y="842"/>
                </a:cxn>
                <a:cxn ang="0">
                  <a:pos x="839" y="900"/>
                </a:cxn>
                <a:cxn ang="0">
                  <a:pos x="543" y="226"/>
                </a:cxn>
                <a:cxn ang="0">
                  <a:pos x="570" y="293"/>
                </a:cxn>
                <a:cxn ang="0">
                  <a:pos x="620" y="312"/>
                </a:cxn>
                <a:cxn ang="0">
                  <a:pos x="687" y="340"/>
                </a:cxn>
                <a:cxn ang="0">
                  <a:pos x="736" y="318"/>
                </a:cxn>
                <a:cxn ang="0">
                  <a:pos x="802" y="290"/>
                </a:cxn>
                <a:cxn ang="0">
                  <a:pos x="821" y="240"/>
                </a:cxn>
                <a:cxn ang="0">
                  <a:pos x="849" y="173"/>
                </a:cxn>
                <a:cxn ang="0">
                  <a:pos x="827" y="124"/>
                </a:cxn>
                <a:cxn ang="0">
                  <a:pos x="800" y="58"/>
                </a:cxn>
                <a:cxn ang="0">
                  <a:pos x="749" y="39"/>
                </a:cxn>
                <a:cxn ang="0">
                  <a:pos x="683" y="11"/>
                </a:cxn>
                <a:cxn ang="0">
                  <a:pos x="634" y="33"/>
                </a:cxn>
                <a:cxn ang="0">
                  <a:pos x="567" y="60"/>
                </a:cxn>
                <a:cxn ang="0">
                  <a:pos x="548" y="111"/>
                </a:cxn>
                <a:cxn ang="0">
                  <a:pos x="521" y="177"/>
                </a:cxn>
                <a:cxn ang="0">
                  <a:pos x="685" y="93"/>
                </a:cxn>
                <a:cxn ang="0">
                  <a:pos x="685" y="258"/>
                </a:cxn>
                <a:cxn ang="0">
                  <a:pos x="685" y="93"/>
                </a:cxn>
                <a:cxn ang="0">
                  <a:pos x="685" y="93"/>
                </a:cxn>
              </a:cxnLst>
              <a:rect l="0" t="0" r="r" b="b"/>
              <a:pathLst>
                <a:path w="889" h="965">
                  <a:moveTo>
                    <a:pt x="843" y="818"/>
                  </a:moveTo>
                  <a:cubicBezTo>
                    <a:pt x="824" y="807"/>
                    <a:pt x="803" y="806"/>
                    <a:pt x="783" y="812"/>
                  </a:cubicBezTo>
                  <a:cubicBezTo>
                    <a:pt x="657" y="737"/>
                    <a:pt x="657" y="737"/>
                    <a:pt x="657" y="737"/>
                  </a:cubicBezTo>
                  <a:cubicBezTo>
                    <a:pt x="659" y="722"/>
                    <a:pt x="669" y="709"/>
                    <a:pt x="684" y="703"/>
                  </a:cubicBezTo>
                  <a:cubicBezTo>
                    <a:pt x="707" y="694"/>
                    <a:pt x="712" y="672"/>
                    <a:pt x="694" y="654"/>
                  </a:cubicBezTo>
                  <a:cubicBezTo>
                    <a:pt x="677" y="636"/>
                    <a:pt x="679" y="608"/>
                    <a:pt x="698" y="592"/>
                  </a:cubicBezTo>
                  <a:cubicBezTo>
                    <a:pt x="716" y="576"/>
                    <a:pt x="714" y="554"/>
                    <a:pt x="691" y="542"/>
                  </a:cubicBezTo>
                  <a:cubicBezTo>
                    <a:pt x="670" y="531"/>
                    <a:pt x="662" y="504"/>
                    <a:pt x="674" y="483"/>
                  </a:cubicBezTo>
                  <a:cubicBezTo>
                    <a:pt x="687" y="462"/>
                    <a:pt x="677" y="441"/>
                    <a:pt x="653" y="438"/>
                  </a:cubicBezTo>
                  <a:cubicBezTo>
                    <a:pt x="628" y="434"/>
                    <a:pt x="612" y="412"/>
                    <a:pt x="617" y="387"/>
                  </a:cubicBezTo>
                  <a:cubicBezTo>
                    <a:pt x="622" y="363"/>
                    <a:pt x="606" y="347"/>
                    <a:pt x="582" y="352"/>
                  </a:cubicBezTo>
                  <a:cubicBezTo>
                    <a:pt x="557" y="356"/>
                    <a:pt x="535" y="340"/>
                    <a:pt x="532" y="315"/>
                  </a:cubicBezTo>
                  <a:cubicBezTo>
                    <a:pt x="529" y="291"/>
                    <a:pt x="508" y="281"/>
                    <a:pt x="487" y="293"/>
                  </a:cubicBezTo>
                  <a:cubicBezTo>
                    <a:pt x="465" y="305"/>
                    <a:pt x="439" y="297"/>
                    <a:pt x="428" y="275"/>
                  </a:cubicBezTo>
                  <a:cubicBezTo>
                    <a:pt x="417" y="253"/>
                    <a:pt x="395" y="250"/>
                    <a:pt x="378" y="268"/>
                  </a:cubicBezTo>
                  <a:cubicBezTo>
                    <a:pt x="362" y="287"/>
                    <a:pt x="334" y="288"/>
                    <a:pt x="316" y="270"/>
                  </a:cubicBezTo>
                  <a:cubicBezTo>
                    <a:pt x="299" y="253"/>
                    <a:pt x="277" y="258"/>
                    <a:pt x="267" y="280"/>
                  </a:cubicBezTo>
                  <a:cubicBezTo>
                    <a:pt x="258" y="303"/>
                    <a:pt x="232" y="313"/>
                    <a:pt x="209" y="303"/>
                  </a:cubicBezTo>
                  <a:cubicBezTo>
                    <a:pt x="187" y="292"/>
                    <a:pt x="168" y="303"/>
                    <a:pt x="166" y="328"/>
                  </a:cubicBezTo>
                  <a:cubicBezTo>
                    <a:pt x="165" y="353"/>
                    <a:pt x="143" y="370"/>
                    <a:pt x="119" y="367"/>
                  </a:cubicBezTo>
                  <a:cubicBezTo>
                    <a:pt x="94" y="365"/>
                    <a:pt x="80" y="382"/>
                    <a:pt x="86" y="405"/>
                  </a:cubicBezTo>
                  <a:cubicBezTo>
                    <a:pt x="93" y="429"/>
                    <a:pt x="78" y="453"/>
                    <a:pt x="54" y="458"/>
                  </a:cubicBezTo>
                  <a:cubicBezTo>
                    <a:pt x="30" y="464"/>
                    <a:pt x="21" y="485"/>
                    <a:pt x="35" y="505"/>
                  </a:cubicBezTo>
                  <a:cubicBezTo>
                    <a:pt x="50" y="525"/>
                    <a:pt x="44" y="553"/>
                    <a:pt x="22" y="565"/>
                  </a:cubicBezTo>
                  <a:cubicBezTo>
                    <a:pt x="1" y="578"/>
                    <a:pt x="0" y="601"/>
                    <a:pt x="20" y="616"/>
                  </a:cubicBezTo>
                  <a:cubicBezTo>
                    <a:pt x="40" y="630"/>
                    <a:pt x="43" y="658"/>
                    <a:pt x="27" y="677"/>
                  </a:cubicBezTo>
                  <a:cubicBezTo>
                    <a:pt x="11" y="696"/>
                    <a:pt x="18" y="718"/>
                    <a:pt x="41" y="725"/>
                  </a:cubicBezTo>
                  <a:cubicBezTo>
                    <a:pt x="65" y="733"/>
                    <a:pt x="77" y="758"/>
                    <a:pt x="68" y="781"/>
                  </a:cubicBezTo>
                  <a:cubicBezTo>
                    <a:pt x="59" y="804"/>
                    <a:pt x="72" y="822"/>
                    <a:pt x="97" y="822"/>
                  </a:cubicBezTo>
                  <a:cubicBezTo>
                    <a:pt x="122" y="821"/>
                    <a:pt x="141" y="841"/>
                    <a:pt x="140" y="866"/>
                  </a:cubicBezTo>
                  <a:cubicBezTo>
                    <a:pt x="139" y="891"/>
                    <a:pt x="158" y="904"/>
                    <a:pt x="181" y="895"/>
                  </a:cubicBezTo>
                  <a:cubicBezTo>
                    <a:pt x="204" y="887"/>
                    <a:pt x="229" y="899"/>
                    <a:pt x="236" y="923"/>
                  </a:cubicBezTo>
                  <a:cubicBezTo>
                    <a:pt x="243" y="946"/>
                    <a:pt x="265" y="953"/>
                    <a:pt x="284" y="937"/>
                  </a:cubicBezTo>
                  <a:cubicBezTo>
                    <a:pt x="303" y="922"/>
                    <a:pt x="331" y="925"/>
                    <a:pt x="345" y="945"/>
                  </a:cubicBezTo>
                  <a:cubicBezTo>
                    <a:pt x="360" y="965"/>
                    <a:pt x="383" y="965"/>
                    <a:pt x="395" y="944"/>
                  </a:cubicBezTo>
                  <a:cubicBezTo>
                    <a:pt x="409" y="923"/>
                    <a:pt x="436" y="917"/>
                    <a:pt x="456" y="931"/>
                  </a:cubicBezTo>
                  <a:cubicBezTo>
                    <a:pt x="476" y="946"/>
                    <a:pt x="497" y="938"/>
                    <a:pt x="503" y="914"/>
                  </a:cubicBezTo>
                  <a:cubicBezTo>
                    <a:pt x="509" y="889"/>
                    <a:pt x="533" y="875"/>
                    <a:pt x="556" y="882"/>
                  </a:cubicBezTo>
                  <a:cubicBezTo>
                    <a:pt x="580" y="889"/>
                    <a:pt x="597" y="875"/>
                    <a:pt x="595" y="850"/>
                  </a:cubicBezTo>
                  <a:cubicBezTo>
                    <a:pt x="593" y="838"/>
                    <a:pt x="598" y="826"/>
                    <a:pt x="605" y="817"/>
                  </a:cubicBezTo>
                  <a:cubicBezTo>
                    <a:pt x="735" y="894"/>
                    <a:pt x="735" y="894"/>
                    <a:pt x="735" y="894"/>
                  </a:cubicBezTo>
                  <a:cubicBezTo>
                    <a:pt x="739" y="914"/>
                    <a:pt x="750" y="932"/>
                    <a:pt x="769" y="943"/>
                  </a:cubicBezTo>
                  <a:cubicBezTo>
                    <a:pt x="804" y="964"/>
                    <a:pt x="848" y="952"/>
                    <a:pt x="869" y="918"/>
                  </a:cubicBezTo>
                  <a:cubicBezTo>
                    <a:pt x="889" y="883"/>
                    <a:pt x="878" y="839"/>
                    <a:pt x="843" y="818"/>
                  </a:cubicBezTo>
                  <a:close/>
                  <a:moveTo>
                    <a:pt x="550" y="674"/>
                  </a:moveTo>
                  <a:cubicBezTo>
                    <a:pt x="456" y="618"/>
                    <a:pt x="456" y="618"/>
                    <a:pt x="456" y="618"/>
                  </a:cubicBezTo>
                  <a:cubicBezTo>
                    <a:pt x="455" y="588"/>
                    <a:pt x="440" y="559"/>
                    <a:pt x="412" y="543"/>
                  </a:cubicBezTo>
                  <a:cubicBezTo>
                    <a:pt x="381" y="525"/>
                    <a:pt x="345" y="527"/>
                    <a:pt x="317" y="545"/>
                  </a:cubicBezTo>
                  <a:cubicBezTo>
                    <a:pt x="368" y="575"/>
                    <a:pt x="368" y="575"/>
                    <a:pt x="368" y="575"/>
                  </a:cubicBezTo>
                  <a:cubicBezTo>
                    <a:pt x="387" y="586"/>
                    <a:pt x="392" y="610"/>
                    <a:pt x="381" y="630"/>
                  </a:cubicBezTo>
                  <a:cubicBezTo>
                    <a:pt x="370" y="649"/>
                    <a:pt x="346" y="655"/>
                    <a:pt x="328" y="644"/>
                  </a:cubicBezTo>
                  <a:cubicBezTo>
                    <a:pt x="276" y="614"/>
                    <a:pt x="276" y="614"/>
                    <a:pt x="276" y="614"/>
                  </a:cubicBezTo>
                  <a:cubicBezTo>
                    <a:pt x="273" y="647"/>
                    <a:pt x="289" y="680"/>
                    <a:pt x="320" y="698"/>
                  </a:cubicBezTo>
                  <a:cubicBezTo>
                    <a:pt x="348" y="715"/>
                    <a:pt x="380" y="714"/>
                    <a:pt x="407" y="700"/>
                  </a:cubicBezTo>
                  <a:cubicBezTo>
                    <a:pt x="498" y="754"/>
                    <a:pt x="498" y="754"/>
                    <a:pt x="498" y="754"/>
                  </a:cubicBezTo>
                  <a:cubicBezTo>
                    <a:pt x="473" y="777"/>
                    <a:pt x="443" y="795"/>
                    <a:pt x="408" y="804"/>
                  </a:cubicBezTo>
                  <a:cubicBezTo>
                    <a:pt x="299" y="832"/>
                    <a:pt x="188" y="766"/>
                    <a:pt x="160" y="657"/>
                  </a:cubicBezTo>
                  <a:cubicBezTo>
                    <a:pt x="132" y="548"/>
                    <a:pt x="198" y="437"/>
                    <a:pt x="307" y="409"/>
                  </a:cubicBezTo>
                  <a:cubicBezTo>
                    <a:pt x="415" y="381"/>
                    <a:pt x="527" y="447"/>
                    <a:pt x="555" y="556"/>
                  </a:cubicBezTo>
                  <a:cubicBezTo>
                    <a:pt x="565" y="596"/>
                    <a:pt x="562" y="637"/>
                    <a:pt x="550" y="674"/>
                  </a:cubicBezTo>
                  <a:close/>
                  <a:moveTo>
                    <a:pt x="595" y="700"/>
                  </a:moveTo>
                  <a:cubicBezTo>
                    <a:pt x="576" y="689"/>
                    <a:pt x="576" y="689"/>
                    <a:pt x="576" y="689"/>
                  </a:cubicBezTo>
                  <a:cubicBezTo>
                    <a:pt x="592" y="646"/>
                    <a:pt x="597" y="597"/>
                    <a:pt x="584" y="548"/>
                  </a:cubicBezTo>
                  <a:cubicBezTo>
                    <a:pt x="552" y="423"/>
                    <a:pt x="424" y="347"/>
                    <a:pt x="299" y="379"/>
                  </a:cubicBezTo>
                  <a:cubicBezTo>
                    <a:pt x="174" y="412"/>
                    <a:pt x="98" y="539"/>
                    <a:pt x="130" y="665"/>
                  </a:cubicBezTo>
                  <a:cubicBezTo>
                    <a:pt x="163" y="790"/>
                    <a:pt x="290" y="865"/>
                    <a:pt x="415" y="833"/>
                  </a:cubicBezTo>
                  <a:cubicBezTo>
                    <a:pt x="459" y="822"/>
                    <a:pt x="496" y="799"/>
                    <a:pt x="524" y="770"/>
                  </a:cubicBezTo>
                  <a:cubicBezTo>
                    <a:pt x="544" y="781"/>
                    <a:pt x="544" y="781"/>
                    <a:pt x="544" y="781"/>
                  </a:cubicBezTo>
                  <a:cubicBezTo>
                    <a:pt x="512" y="815"/>
                    <a:pt x="470" y="841"/>
                    <a:pt x="421" y="854"/>
                  </a:cubicBezTo>
                  <a:cubicBezTo>
                    <a:pt x="284" y="889"/>
                    <a:pt x="145" y="807"/>
                    <a:pt x="109" y="670"/>
                  </a:cubicBezTo>
                  <a:cubicBezTo>
                    <a:pt x="74" y="533"/>
                    <a:pt x="157" y="394"/>
                    <a:pt x="294" y="359"/>
                  </a:cubicBezTo>
                  <a:cubicBezTo>
                    <a:pt x="430" y="323"/>
                    <a:pt x="570" y="406"/>
                    <a:pt x="605" y="543"/>
                  </a:cubicBezTo>
                  <a:cubicBezTo>
                    <a:pt x="619" y="597"/>
                    <a:pt x="614" y="652"/>
                    <a:pt x="595" y="700"/>
                  </a:cubicBezTo>
                  <a:close/>
                  <a:moveTo>
                    <a:pt x="839" y="900"/>
                  </a:moveTo>
                  <a:cubicBezTo>
                    <a:pt x="806" y="919"/>
                    <a:pt x="806" y="919"/>
                    <a:pt x="806" y="919"/>
                  </a:cubicBezTo>
                  <a:cubicBezTo>
                    <a:pt x="773" y="900"/>
                    <a:pt x="773" y="900"/>
                    <a:pt x="773" y="900"/>
                  </a:cubicBezTo>
                  <a:cubicBezTo>
                    <a:pt x="773" y="861"/>
                    <a:pt x="773" y="861"/>
                    <a:pt x="773" y="861"/>
                  </a:cubicBezTo>
                  <a:cubicBezTo>
                    <a:pt x="807" y="842"/>
                    <a:pt x="807" y="842"/>
                    <a:pt x="807" y="842"/>
                  </a:cubicBezTo>
                  <a:cubicBezTo>
                    <a:pt x="840" y="862"/>
                    <a:pt x="840" y="862"/>
                    <a:pt x="840" y="862"/>
                  </a:cubicBezTo>
                  <a:lnTo>
                    <a:pt x="839" y="900"/>
                  </a:lnTo>
                  <a:close/>
                  <a:moveTo>
                    <a:pt x="526" y="216"/>
                  </a:moveTo>
                  <a:cubicBezTo>
                    <a:pt x="543" y="226"/>
                    <a:pt x="543" y="226"/>
                    <a:pt x="543" y="226"/>
                  </a:cubicBezTo>
                  <a:cubicBezTo>
                    <a:pt x="557" y="235"/>
                    <a:pt x="569" y="256"/>
                    <a:pt x="569" y="273"/>
                  </a:cubicBezTo>
                  <a:cubicBezTo>
                    <a:pt x="570" y="293"/>
                    <a:pt x="570" y="293"/>
                    <a:pt x="570" y="293"/>
                  </a:cubicBezTo>
                  <a:cubicBezTo>
                    <a:pt x="571" y="309"/>
                    <a:pt x="585" y="320"/>
                    <a:pt x="601" y="316"/>
                  </a:cubicBezTo>
                  <a:cubicBezTo>
                    <a:pt x="620" y="312"/>
                    <a:pt x="620" y="312"/>
                    <a:pt x="620" y="312"/>
                  </a:cubicBezTo>
                  <a:cubicBezTo>
                    <a:pt x="637" y="308"/>
                    <a:pt x="660" y="315"/>
                    <a:pt x="672" y="326"/>
                  </a:cubicBezTo>
                  <a:cubicBezTo>
                    <a:pt x="687" y="340"/>
                    <a:pt x="687" y="340"/>
                    <a:pt x="687" y="340"/>
                  </a:cubicBezTo>
                  <a:cubicBezTo>
                    <a:pt x="699" y="351"/>
                    <a:pt x="716" y="349"/>
                    <a:pt x="725" y="335"/>
                  </a:cubicBezTo>
                  <a:cubicBezTo>
                    <a:pt x="736" y="318"/>
                    <a:pt x="736" y="318"/>
                    <a:pt x="736" y="318"/>
                  </a:cubicBezTo>
                  <a:cubicBezTo>
                    <a:pt x="745" y="304"/>
                    <a:pt x="766" y="291"/>
                    <a:pt x="782" y="291"/>
                  </a:cubicBezTo>
                  <a:cubicBezTo>
                    <a:pt x="802" y="290"/>
                    <a:pt x="802" y="290"/>
                    <a:pt x="802" y="290"/>
                  </a:cubicBezTo>
                  <a:cubicBezTo>
                    <a:pt x="819" y="290"/>
                    <a:pt x="830" y="276"/>
                    <a:pt x="826" y="259"/>
                  </a:cubicBezTo>
                  <a:cubicBezTo>
                    <a:pt x="821" y="240"/>
                    <a:pt x="821" y="240"/>
                    <a:pt x="821" y="240"/>
                  </a:cubicBezTo>
                  <a:cubicBezTo>
                    <a:pt x="818" y="224"/>
                    <a:pt x="824" y="200"/>
                    <a:pt x="835" y="188"/>
                  </a:cubicBezTo>
                  <a:cubicBezTo>
                    <a:pt x="849" y="173"/>
                    <a:pt x="849" y="173"/>
                    <a:pt x="849" y="173"/>
                  </a:cubicBezTo>
                  <a:cubicBezTo>
                    <a:pt x="860" y="161"/>
                    <a:pt x="858" y="144"/>
                    <a:pt x="844" y="135"/>
                  </a:cubicBezTo>
                  <a:cubicBezTo>
                    <a:pt x="827" y="124"/>
                    <a:pt x="827" y="124"/>
                    <a:pt x="827" y="124"/>
                  </a:cubicBezTo>
                  <a:cubicBezTo>
                    <a:pt x="813" y="115"/>
                    <a:pt x="801" y="95"/>
                    <a:pt x="800" y="78"/>
                  </a:cubicBezTo>
                  <a:cubicBezTo>
                    <a:pt x="800" y="58"/>
                    <a:pt x="800" y="58"/>
                    <a:pt x="800" y="58"/>
                  </a:cubicBezTo>
                  <a:cubicBezTo>
                    <a:pt x="799" y="41"/>
                    <a:pt x="785" y="31"/>
                    <a:pt x="769" y="34"/>
                  </a:cubicBezTo>
                  <a:cubicBezTo>
                    <a:pt x="749" y="39"/>
                    <a:pt x="749" y="39"/>
                    <a:pt x="749" y="39"/>
                  </a:cubicBezTo>
                  <a:cubicBezTo>
                    <a:pt x="733" y="42"/>
                    <a:pt x="710" y="36"/>
                    <a:pt x="698" y="25"/>
                  </a:cubicBezTo>
                  <a:cubicBezTo>
                    <a:pt x="683" y="11"/>
                    <a:pt x="683" y="11"/>
                    <a:pt x="683" y="11"/>
                  </a:cubicBezTo>
                  <a:cubicBezTo>
                    <a:pt x="671" y="0"/>
                    <a:pt x="653" y="2"/>
                    <a:pt x="645" y="16"/>
                  </a:cubicBezTo>
                  <a:cubicBezTo>
                    <a:pt x="634" y="33"/>
                    <a:pt x="634" y="33"/>
                    <a:pt x="634" y="33"/>
                  </a:cubicBezTo>
                  <a:cubicBezTo>
                    <a:pt x="625" y="47"/>
                    <a:pt x="604" y="59"/>
                    <a:pt x="587" y="60"/>
                  </a:cubicBezTo>
                  <a:cubicBezTo>
                    <a:pt x="567" y="60"/>
                    <a:pt x="567" y="60"/>
                    <a:pt x="567" y="60"/>
                  </a:cubicBezTo>
                  <a:cubicBezTo>
                    <a:pt x="551" y="61"/>
                    <a:pt x="540" y="75"/>
                    <a:pt x="544" y="91"/>
                  </a:cubicBezTo>
                  <a:cubicBezTo>
                    <a:pt x="548" y="111"/>
                    <a:pt x="548" y="111"/>
                    <a:pt x="548" y="111"/>
                  </a:cubicBezTo>
                  <a:cubicBezTo>
                    <a:pt x="552" y="127"/>
                    <a:pt x="546" y="150"/>
                    <a:pt x="534" y="163"/>
                  </a:cubicBezTo>
                  <a:cubicBezTo>
                    <a:pt x="521" y="177"/>
                    <a:pt x="521" y="177"/>
                    <a:pt x="521" y="177"/>
                  </a:cubicBezTo>
                  <a:cubicBezTo>
                    <a:pt x="509" y="189"/>
                    <a:pt x="512" y="207"/>
                    <a:pt x="526" y="216"/>
                  </a:cubicBezTo>
                  <a:close/>
                  <a:moveTo>
                    <a:pt x="685" y="93"/>
                  </a:moveTo>
                  <a:cubicBezTo>
                    <a:pt x="730" y="93"/>
                    <a:pt x="767" y="130"/>
                    <a:pt x="767" y="175"/>
                  </a:cubicBezTo>
                  <a:cubicBezTo>
                    <a:pt x="767" y="221"/>
                    <a:pt x="730" y="258"/>
                    <a:pt x="685" y="258"/>
                  </a:cubicBezTo>
                  <a:cubicBezTo>
                    <a:pt x="639" y="258"/>
                    <a:pt x="603" y="221"/>
                    <a:pt x="603" y="175"/>
                  </a:cubicBezTo>
                  <a:cubicBezTo>
                    <a:pt x="603" y="130"/>
                    <a:pt x="639" y="93"/>
                    <a:pt x="685" y="93"/>
                  </a:cubicBezTo>
                  <a:close/>
                  <a:moveTo>
                    <a:pt x="685" y="93"/>
                  </a:moveTo>
                  <a:cubicBezTo>
                    <a:pt x="685" y="93"/>
                    <a:pt x="685" y="93"/>
                    <a:pt x="685" y="9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177">
              <a:extLst>
                <a:ext uri="{FF2B5EF4-FFF2-40B4-BE49-F238E27FC236}">
                  <a16:creationId xmlns="" xmlns:a16="http://schemas.microsoft.com/office/drawing/2014/main" id="{C3D228CD-82F9-4E4A-9D0E-8382AB622D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05" y="5220"/>
              <a:ext cx="693" cy="730"/>
            </a:xfrm>
            <a:custGeom>
              <a:avLst/>
              <a:gdLst/>
              <a:ahLst/>
              <a:cxnLst>
                <a:cxn ang="0">
                  <a:pos x="350" y="180"/>
                </a:cxn>
                <a:cxn ang="0">
                  <a:pos x="10" y="180"/>
                </a:cxn>
                <a:cxn ang="0">
                  <a:pos x="5" y="171"/>
                </a:cxn>
                <a:cxn ang="0">
                  <a:pos x="170" y="8"/>
                </a:cxn>
                <a:cxn ang="0">
                  <a:pos x="189" y="9"/>
                </a:cxn>
                <a:cxn ang="0">
                  <a:pos x="250" y="69"/>
                </a:cxn>
                <a:cxn ang="0">
                  <a:pos x="250" y="45"/>
                </a:cxn>
                <a:cxn ang="0">
                  <a:pos x="281" y="45"/>
                </a:cxn>
                <a:cxn ang="0">
                  <a:pos x="281" y="100"/>
                </a:cxn>
                <a:cxn ang="0">
                  <a:pos x="353" y="171"/>
                </a:cxn>
                <a:cxn ang="0">
                  <a:pos x="350" y="180"/>
                </a:cxn>
                <a:cxn ang="0">
                  <a:pos x="314" y="367"/>
                </a:cxn>
                <a:cxn ang="0">
                  <a:pos x="300" y="380"/>
                </a:cxn>
                <a:cxn ang="0">
                  <a:pos x="194" y="380"/>
                </a:cxn>
                <a:cxn ang="0">
                  <a:pos x="194" y="302"/>
                </a:cxn>
                <a:cxn ang="0">
                  <a:pos x="146" y="302"/>
                </a:cxn>
                <a:cxn ang="0">
                  <a:pos x="146" y="380"/>
                </a:cxn>
                <a:cxn ang="0">
                  <a:pos x="58" y="380"/>
                </a:cxn>
                <a:cxn ang="0">
                  <a:pos x="44" y="366"/>
                </a:cxn>
                <a:cxn ang="0">
                  <a:pos x="44" y="188"/>
                </a:cxn>
                <a:cxn ang="0">
                  <a:pos x="314" y="188"/>
                </a:cxn>
                <a:cxn ang="0">
                  <a:pos x="314" y="367"/>
                </a:cxn>
                <a:cxn ang="0">
                  <a:pos x="273" y="242"/>
                </a:cxn>
                <a:cxn ang="0">
                  <a:pos x="225" y="242"/>
                </a:cxn>
                <a:cxn ang="0">
                  <a:pos x="225" y="282"/>
                </a:cxn>
                <a:cxn ang="0">
                  <a:pos x="273" y="282"/>
                </a:cxn>
                <a:cxn ang="0">
                  <a:pos x="273" y="242"/>
                </a:cxn>
              </a:cxnLst>
              <a:rect l="0" t="0" r="r" b="b"/>
              <a:pathLst>
                <a:path w="360" h="380">
                  <a:moveTo>
                    <a:pt x="350" y="180"/>
                  </a:moveTo>
                  <a:cubicBezTo>
                    <a:pt x="295" y="180"/>
                    <a:pt x="68" y="180"/>
                    <a:pt x="10" y="180"/>
                  </a:cubicBezTo>
                  <a:cubicBezTo>
                    <a:pt x="0" y="180"/>
                    <a:pt x="0" y="176"/>
                    <a:pt x="5" y="171"/>
                  </a:cubicBezTo>
                  <a:cubicBezTo>
                    <a:pt x="36" y="140"/>
                    <a:pt x="138" y="40"/>
                    <a:pt x="170" y="8"/>
                  </a:cubicBezTo>
                  <a:cubicBezTo>
                    <a:pt x="178" y="0"/>
                    <a:pt x="180" y="0"/>
                    <a:pt x="189" y="9"/>
                  </a:cubicBezTo>
                  <a:cubicBezTo>
                    <a:pt x="201" y="21"/>
                    <a:pt x="225" y="44"/>
                    <a:pt x="250" y="69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81" y="45"/>
                    <a:pt x="281" y="45"/>
                    <a:pt x="281" y="45"/>
                  </a:cubicBezTo>
                  <a:cubicBezTo>
                    <a:pt x="281" y="100"/>
                    <a:pt x="281" y="100"/>
                    <a:pt x="281" y="100"/>
                  </a:cubicBezTo>
                  <a:cubicBezTo>
                    <a:pt x="311" y="129"/>
                    <a:pt x="339" y="158"/>
                    <a:pt x="353" y="171"/>
                  </a:cubicBezTo>
                  <a:cubicBezTo>
                    <a:pt x="358" y="176"/>
                    <a:pt x="360" y="180"/>
                    <a:pt x="350" y="180"/>
                  </a:cubicBezTo>
                  <a:close/>
                  <a:moveTo>
                    <a:pt x="314" y="367"/>
                  </a:moveTo>
                  <a:cubicBezTo>
                    <a:pt x="314" y="376"/>
                    <a:pt x="310" y="380"/>
                    <a:pt x="300" y="380"/>
                  </a:cubicBezTo>
                  <a:cubicBezTo>
                    <a:pt x="269" y="380"/>
                    <a:pt x="194" y="380"/>
                    <a:pt x="194" y="380"/>
                  </a:cubicBezTo>
                  <a:cubicBezTo>
                    <a:pt x="194" y="302"/>
                    <a:pt x="194" y="302"/>
                    <a:pt x="194" y="302"/>
                  </a:cubicBezTo>
                  <a:cubicBezTo>
                    <a:pt x="146" y="302"/>
                    <a:pt x="146" y="302"/>
                    <a:pt x="146" y="302"/>
                  </a:cubicBezTo>
                  <a:cubicBezTo>
                    <a:pt x="146" y="380"/>
                    <a:pt x="146" y="380"/>
                    <a:pt x="146" y="380"/>
                  </a:cubicBezTo>
                  <a:cubicBezTo>
                    <a:pt x="146" y="380"/>
                    <a:pt x="86" y="380"/>
                    <a:pt x="58" y="380"/>
                  </a:cubicBezTo>
                  <a:cubicBezTo>
                    <a:pt x="49" y="380"/>
                    <a:pt x="44" y="375"/>
                    <a:pt x="44" y="366"/>
                  </a:cubicBezTo>
                  <a:cubicBezTo>
                    <a:pt x="44" y="322"/>
                    <a:pt x="44" y="188"/>
                    <a:pt x="44" y="188"/>
                  </a:cubicBezTo>
                  <a:cubicBezTo>
                    <a:pt x="314" y="188"/>
                    <a:pt x="314" y="188"/>
                    <a:pt x="314" y="188"/>
                  </a:cubicBezTo>
                  <a:cubicBezTo>
                    <a:pt x="314" y="188"/>
                    <a:pt x="314" y="323"/>
                    <a:pt x="314" y="367"/>
                  </a:cubicBezTo>
                  <a:close/>
                  <a:moveTo>
                    <a:pt x="273" y="242"/>
                  </a:moveTo>
                  <a:cubicBezTo>
                    <a:pt x="225" y="242"/>
                    <a:pt x="225" y="242"/>
                    <a:pt x="225" y="242"/>
                  </a:cubicBezTo>
                  <a:cubicBezTo>
                    <a:pt x="225" y="282"/>
                    <a:pt x="225" y="282"/>
                    <a:pt x="225" y="282"/>
                  </a:cubicBezTo>
                  <a:cubicBezTo>
                    <a:pt x="273" y="282"/>
                    <a:pt x="273" y="282"/>
                    <a:pt x="273" y="282"/>
                  </a:cubicBezTo>
                  <a:cubicBezTo>
                    <a:pt x="273" y="242"/>
                    <a:pt x="273" y="242"/>
                    <a:pt x="273" y="24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682" tIns="60841" rIns="121682" bIns="60841"/>
            <a:lstStyle/>
            <a:p>
              <a:pPr defTabSz="1217295">
                <a:defRPr/>
              </a:pPr>
              <a:endParaRPr lang="en-US" sz="3190" kern="0">
                <a:solidFill>
                  <a:srgbClr val="201C1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E8F4A9DD-96E7-4D2B-876F-19D5E019F0D9}"/>
              </a:ext>
            </a:extLst>
          </p:cNvPr>
          <p:cNvSpPr txBox="1"/>
          <p:nvPr/>
        </p:nvSpPr>
        <p:spPr>
          <a:xfrm>
            <a:off x="888354" y="227323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7" name="Rectangle 24">
            <a:extLst>
              <a:ext uri="{FF2B5EF4-FFF2-40B4-BE49-F238E27FC236}">
                <a16:creationId xmlns="" xmlns:a16="http://schemas.microsoft.com/office/drawing/2014/main" id="{9E84457C-137C-493B-8EFC-3B839791CD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3148" y="2066893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5A845A06-9519-435A-B2EC-72A5B721DF33}"/>
              </a:ext>
            </a:extLst>
          </p:cNvPr>
          <p:cNvSpPr txBox="1"/>
          <p:nvPr/>
        </p:nvSpPr>
        <p:spPr>
          <a:xfrm>
            <a:off x="1322582" y="362524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9" name="Rectangle 24">
            <a:extLst>
              <a:ext uri="{FF2B5EF4-FFF2-40B4-BE49-F238E27FC236}">
                <a16:creationId xmlns="" xmlns:a16="http://schemas.microsoft.com/office/drawing/2014/main" id="{7C31DA2D-5B6F-48FB-ACF5-7DBC4100E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7376" y="341891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A004D45D-A7F9-4A58-882D-E61C9C5AB038}"/>
              </a:ext>
            </a:extLst>
          </p:cNvPr>
          <p:cNvSpPr txBox="1"/>
          <p:nvPr/>
        </p:nvSpPr>
        <p:spPr>
          <a:xfrm>
            <a:off x="6190388" y="219604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1" name="Rectangle 24">
            <a:extLst>
              <a:ext uri="{FF2B5EF4-FFF2-40B4-BE49-F238E27FC236}">
                <a16:creationId xmlns="" xmlns:a16="http://schemas.microsoft.com/office/drawing/2014/main" id="{3B88DB5D-100E-4F4C-9882-00E282FCC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5182" y="198971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DE1866EA-7FB2-4E82-8C84-45D5C76276FB}"/>
              </a:ext>
            </a:extLst>
          </p:cNvPr>
          <p:cNvSpPr txBox="1"/>
          <p:nvPr/>
        </p:nvSpPr>
        <p:spPr>
          <a:xfrm>
            <a:off x="5594665" y="362524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3" name="Rectangle 24">
            <a:extLst>
              <a:ext uri="{FF2B5EF4-FFF2-40B4-BE49-F238E27FC236}">
                <a16:creationId xmlns="" xmlns:a16="http://schemas.microsoft.com/office/drawing/2014/main" id="{132B54F0-06D1-42A1-A69B-DA19953B9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9459" y="341891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BC29BDA4-D38B-4AB7-8E3C-A0BAA8BC65A4}"/>
              </a:ext>
            </a:extLst>
          </p:cNvPr>
          <p:cNvSpPr txBox="1"/>
          <p:nvPr/>
        </p:nvSpPr>
        <p:spPr>
          <a:xfrm>
            <a:off x="3565636" y="54515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4F0126C2-929B-40FD-95C5-449D56B5E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0430" y="338817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81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>
            <a:extLst>
              <a:ext uri="{FF2B5EF4-FFF2-40B4-BE49-F238E27FC236}">
                <a16:creationId xmlns="" xmlns:a16="http://schemas.microsoft.com/office/drawing/2014/main" id="{1E4E7BA0-325A-4FF6-8126-E23FB1F5A787}"/>
              </a:ext>
            </a:extLst>
          </p:cNvPr>
          <p:cNvSpPr/>
          <p:nvPr/>
        </p:nvSpPr>
        <p:spPr>
          <a:xfrm>
            <a:off x="6449350" y="1161076"/>
            <a:ext cx="1274064" cy="3070346"/>
          </a:xfrm>
          <a:prstGeom prst="rect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49CCD6D1-CF7A-4E1C-809A-97F0A997CD57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7B36E807-4814-4C40-BF39-7367113431E7}"/>
              </a:ext>
            </a:extLst>
          </p:cNvPr>
          <p:cNvSpPr txBox="1"/>
          <p:nvPr/>
        </p:nvSpPr>
        <p:spPr>
          <a:xfrm>
            <a:off x="313343" y="9259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C8755505-B678-4D98-B371-E3C9B1910EB9}"/>
              </a:ext>
            </a:extLst>
          </p:cNvPr>
          <p:cNvSpPr/>
          <p:nvPr/>
        </p:nvSpPr>
        <p:spPr>
          <a:xfrm>
            <a:off x="977291" y="92596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="" xmlns:a16="http://schemas.microsoft.com/office/drawing/2014/main" id="{E7D8E2CD-A5CD-4604-BF43-C404B53BF152}"/>
              </a:ext>
            </a:extLst>
          </p:cNvPr>
          <p:cNvGrpSpPr/>
          <p:nvPr/>
        </p:nvGrpSpPr>
        <p:grpSpPr>
          <a:xfrm>
            <a:off x="977291" y="1161075"/>
            <a:ext cx="7225616" cy="478912"/>
            <a:chOff x="1805847" y="1772480"/>
            <a:chExt cx="9634154" cy="638549"/>
          </a:xfrm>
        </p:grpSpPr>
        <p:grpSp>
          <p:nvGrpSpPr>
            <p:cNvPr id="49" name="Group 31">
              <a:extLst>
                <a:ext uri="{FF2B5EF4-FFF2-40B4-BE49-F238E27FC236}">
                  <a16:creationId xmlns="" xmlns:a16="http://schemas.microsoft.com/office/drawing/2014/main" id="{EB8F60BE-39FB-4DBB-B634-4D316F8B4F1E}"/>
                </a:ext>
              </a:extLst>
            </p:cNvPr>
            <p:cNvGrpSpPr/>
            <p:nvPr/>
          </p:nvGrpSpPr>
          <p:grpSpPr>
            <a:xfrm>
              <a:off x="1805847" y="1772480"/>
              <a:ext cx="7195684" cy="638549"/>
              <a:chOff x="1721944" y="1598308"/>
              <a:chExt cx="7195684" cy="638549"/>
            </a:xfrm>
          </p:grpSpPr>
          <p:sp>
            <p:nvSpPr>
              <p:cNvPr id="51" name="Parallelogram 3">
                <a:extLst>
                  <a:ext uri="{FF2B5EF4-FFF2-40B4-BE49-F238E27FC236}">
                    <a16:creationId xmlns="" xmlns:a16="http://schemas.microsoft.com/office/drawing/2014/main" id="{AB7436D4-0E93-4B62-AE6D-3860A4F90AF6}"/>
                  </a:ext>
                </a:extLst>
              </p:cNvPr>
              <p:cNvSpPr/>
              <p:nvPr/>
            </p:nvSpPr>
            <p:spPr>
              <a:xfrm>
                <a:off x="1721944" y="1598308"/>
                <a:ext cx="7195684" cy="638549"/>
              </a:xfrm>
              <a:prstGeom prst="parallelogram">
                <a:avLst>
                  <a:gd name="adj" fmla="val 93224"/>
                </a:avLst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0" rIns="0" bIns="0" anchor="ctr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: Shape 12">
                <a:extLst>
                  <a:ext uri="{FF2B5EF4-FFF2-40B4-BE49-F238E27FC236}">
                    <a16:creationId xmlns="" xmlns:a16="http://schemas.microsoft.com/office/drawing/2014/main" id="{32123784-5D14-47D4-B170-D57F9E6CA4ED}"/>
                  </a:ext>
                </a:extLst>
              </p:cNvPr>
              <p:cNvSpPr/>
              <p:nvPr/>
            </p:nvSpPr>
            <p:spPr>
              <a:xfrm flipH="1">
                <a:off x="7732451" y="1806064"/>
                <a:ext cx="456137" cy="314977"/>
              </a:xfrm>
              <a:custGeom>
                <a:avLst/>
                <a:gdLst>
                  <a:gd name="connsiteX0" fmla="*/ 271918 w 429429"/>
                  <a:gd name="connsiteY0" fmla="*/ 270401 h 296532"/>
                  <a:gd name="connsiteX1" fmla="*/ 271918 w 429429"/>
                  <a:gd name="connsiteY1" fmla="*/ 287244 h 296532"/>
                  <a:gd name="connsiteX2" fmla="*/ 157510 w 429429"/>
                  <a:gd name="connsiteY2" fmla="*/ 287244 h 296532"/>
                  <a:gd name="connsiteX3" fmla="*/ 157510 w 429429"/>
                  <a:gd name="connsiteY3" fmla="*/ 270401 h 296532"/>
                  <a:gd name="connsiteX4" fmla="*/ 429429 w 429429"/>
                  <a:gd name="connsiteY4" fmla="*/ 261113 h 296532"/>
                  <a:gd name="connsiteX5" fmla="*/ 0 w 429429"/>
                  <a:gd name="connsiteY5" fmla="*/ 261113 h 296532"/>
                  <a:gd name="connsiteX6" fmla="*/ 0 w 429429"/>
                  <a:gd name="connsiteY6" fmla="*/ 278453 h 296532"/>
                  <a:gd name="connsiteX7" fmla="*/ 13794 w 429429"/>
                  <a:gd name="connsiteY7" fmla="*/ 296532 h 296532"/>
                  <a:gd name="connsiteX8" fmla="*/ 415635 w 429429"/>
                  <a:gd name="connsiteY8" fmla="*/ 296532 h 296532"/>
                  <a:gd name="connsiteX9" fmla="*/ 429429 w 429429"/>
                  <a:gd name="connsiteY9" fmla="*/ 278453 h 296532"/>
                  <a:gd name="connsiteX10" fmla="*/ 335480 w 429429"/>
                  <a:gd name="connsiteY10" fmla="*/ 29961 h 296532"/>
                  <a:gd name="connsiteX11" fmla="*/ 335480 w 429429"/>
                  <a:gd name="connsiteY11" fmla="*/ 212544 h 296532"/>
                  <a:gd name="connsiteX12" fmla="*/ 93950 w 429429"/>
                  <a:gd name="connsiteY12" fmla="*/ 212544 h 296532"/>
                  <a:gd name="connsiteX13" fmla="*/ 93950 w 429429"/>
                  <a:gd name="connsiteY13" fmla="*/ 29961 h 296532"/>
                  <a:gd name="connsiteX14" fmla="*/ 331609 w 429429"/>
                  <a:gd name="connsiteY14" fmla="*/ 0 h 296532"/>
                  <a:gd name="connsiteX15" fmla="*/ 97821 w 429429"/>
                  <a:gd name="connsiteY15" fmla="*/ 0 h 296532"/>
                  <a:gd name="connsiteX16" fmla="*/ 57403 w 429429"/>
                  <a:gd name="connsiteY16" fmla="*/ 40418 h 296532"/>
                  <a:gd name="connsiteX17" fmla="*/ 57403 w 429429"/>
                  <a:gd name="connsiteY17" fmla="*/ 202087 h 296532"/>
                  <a:gd name="connsiteX18" fmla="*/ 97821 w 429429"/>
                  <a:gd name="connsiteY18" fmla="*/ 242505 h 296532"/>
                  <a:gd name="connsiteX19" fmla="*/ 331609 w 429429"/>
                  <a:gd name="connsiteY19" fmla="*/ 242505 h 296532"/>
                  <a:gd name="connsiteX20" fmla="*/ 372027 w 429429"/>
                  <a:gd name="connsiteY20" fmla="*/ 202087 h 296532"/>
                  <a:gd name="connsiteX21" fmla="*/ 372027 w 429429"/>
                  <a:gd name="connsiteY21" fmla="*/ 40418 h 296532"/>
                  <a:gd name="connsiteX22" fmla="*/ 331609 w 429429"/>
                  <a:gd name="connsiteY22" fmla="*/ 0 h 29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29429" h="296532">
                    <a:moveTo>
                      <a:pt x="271918" y="270401"/>
                    </a:moveTo>
                    <a:lnTo>
                      <a:pt x="271918" y="287244"/>
                    </a:lnTo>
                    <a:lnTo>
                      <a:pt x="157510" y="287244"/>
                    </a:lnTo>
                    <a:lnTo>
                      <a:pt x="157510" y="270401"/>
                    </a:lnTo>
                    <a:close/>
                    <a:moveTo>
                      <a:pt x="429429" y="261113"/>
                    </a:moveTo>
                    <a:lnTo>
                      <a:pt x="0" y="261113"/>
                    </a:lnTo>
                    <a:lnTo>
                      <a:pt x="0" y="278453"/>
                    </a:lnTo>
                    <a:cubicBezTo>
                      <a:pt x="0" y="288438"/>
                      <a:pt x="6176" y="296532"/>
                      <a:pt x="13794" y="296532"/>
                    </a:cubicBezTo>
                    <a:lnTo>
                      <a:pt x="415635" y="296532"/>
                    </a:lnTo>
                    <a:cubicBezTo>
                      <a:pt x="423253" y="296532"/>
                      <a:pt x="429429" y="288438"/>
                      <a:pt x="429429" y="278453"/>
                    </a:cubicBezTo>
                    <a:close/>
                    <a:moveTo>
                      <a:pt x="335480" y="29961"/>
                    </a:moveTo>
                    <a:lnTo>
                      <a:pt x="335480" y="212544"/>
                    </a:lnTo>
                    <a:lnTo>
                      <a:pt x="93950" y="212544"/>
                    </a:lnTo>
                    <a:lnTo>
                      <a:pt x="93950" y="29961"/>
                    </a:lnTo>
                    <a:close/>
                    <a:moveTo>
                      <a:pt x="331609" y="0"/>
                    </a:moveTo>
                    <a:lnTo>
                      <a:pt x="97821" y="0"/>
                    </a:lnTo>
                    <a:cubicBezTo>
                      <a:pt x="75499" y="0"/>
                      <a:pt x="57403" y="18096"/>
                      <a:pt x="57403" y="40418"/>
                    </a:cubicBezTo>
                    <a:lnTo>
                      <a:pt x="57403" y="202087"/>
                    </a:lnTo>
                    <a:cubicBezTo>
                      <a:pt x="57403" y="224409"/>
                      <a:pt x="75499" y="242505"/>
                      <a:pt x="97821" y="242505"/>
                    </a:cubicBezTo>
                    <a:lnTo>
                      <a:pt x="331609" y="242505"/>
                    </a:lnTo>
                    <a:cubicBezTo>
                      <a:pt x="353931" y="242505"/>
                      <a:pt x="372027" y="224409"/>
                      <a:pt x="372027" y="202087"/>
                    </a:cubicBezTo>
                    <a:lnTo>
                      <a:pt x="372027" y="40418"/>
                    </a:lnTo>
                    <a:cubicBezTo>
                      <a:pt x="372027" y="18096"/>
                      <a:pt x="353931" y="0"/>
                      <a:pt x="3316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0" name="矩形 49">
              <a:extLst>
                <a:ext uri="{FF2B5EF4-FFF2-40B4-BE49-F238E27FC236}">
                  <a16:creationId xmlns="" xmlns:a16="http://schemas.microsoft.com/office/drawing/2014/main" id="{65E04813-3667-427D-91D3-944899E34648}"/>
                </a:ext>
              </a:extLst>
            </p:cNvPr>
            <p:cNvSpPr/>
            <p:nvPr/>
          </p:nvSpPr>
          <p:spPr>
            <a:xfrm>
              <a:off x="9198026" y="1916145"/>
              <a:ext cx="2241975" cy="45550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="" xmlns:a16="http://schemas.microsoft.com/office/drawing/2014/main" id="{AA27A9D1-2939-43B8-8846-92B7E959BDFD}"/>
              </a:ext>
            </a:extLst>
          </p:cNvPr>
          <p:cNvGrpSpPr/>
          <p:nvPr/>
        </p:nvGrpSpPr>
        <p:grpSpPr>
          <a:xfrm>
            <a:off x="977291" y="2054901"/>
            <a:ext cx="7225616" cy="478912"/>
            <a:chOff x="1805847" y="2904219"/>
            <a:chExt cx="9634154" cy="638549"/>
          </a:xfrm>
        </p:grpSpPr>
        <p:grpSp>
          <p:nvGrpSpPr>
            <p:cNvPr id="54" name="Group 30">
              <a:extLst>
                <a:ext uri="{FF2B5EF4-FFF2-40B4-BE49-F238E27FC236}">
                  <a16:creationId xmlns="" xmlns:a16="http://schemas.microsoft.com/office/drawing/2014/main" id="{70C320A2-FD1D-48E9-8313-DD959891D278}"/>
                </a:ext>
              </a:extLst>
            </p:cNvPr>
            <p:cNvGrpSpPr/>
            <p:nvPr/>
          </p:nvGrpSpPr>
          <p:grpSpPr>
            <a:xfrm>
              <a:off x="1805847" y="2904219"/>
              <a:ext cx="7195683" cy="638549"/>
              <a:chOff x="1721944" y="2772656"/>
              <a:chExt cx="7195683" cy="638549"/>
            </a:xfrm>
          </p:grpSpPr>
          <p:sp>
            <p:nvSpPr>
              <p:cNvPr id="56" name="Parallelogram 5">
                <a:extLst>
                  <a:ext uri="{FF2B5EF4-FFF2-40B4-BE49-F238E27FC236}">
                    <a16:creationId xmlns="" xmlns:a16="http://schemas.microsoft.com/office/drawing/2014/main" id="{1DA06AD1-42C7-40A4-B6FA-C72145EEC225}"/>
                  </a:ext>
                </a:extLst>
              </p:cNvPr>
              <p:cNvSpPr/>
              <p:nvPr/>
            </p:nvSpPr>
            <p:spPr>
              <a:xfrm>
                <a:off x="1721944" y="2772656"/>
                <a:ext cx="7195683" cy="638549"/>
              </a:xfrm>
              <a:prstGeom prst="parallelogram">
                <a:avLst>
                  <a:gd name="adj" fmla="val 93224"/>
                </a:avLst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reeform: Shape 13">
                <a:extLst>
                  <a:ext uri="{FF2B5EF4-FFF2-40B4-BE49-F238E27FC236}">
                    <a16:creationId xmlns="" xmlns:a16="http://schemas.microsoft.com/office/drawing/2014/main" id="{7E0A64D9-681C-4A0E-B002-A9CF08FEF9B5}"/>
                  </a:ext>
                </a:extLst>
              </p:cNvPr>
              <p:cNvSpPr/>
              <p:nvPr/>
            </p:nvSpPr>
            <p:spPr>
              <a:xfrm flipH="1">
                <a:off x="7865598" y="2981855"/>
                <a:ext cx="322989" cy="369900"/>
              </a:xfrm>
              <a:custGeom>
                <a:avLst/>
                <a:gdLst>
                  <a:gd name="connsiteX0" fmla="*/ 71752 w 140792"/>
                  <a:gd name="connsiteY0" fmla="*/ 226396 h 260033"/>
                  <a:gd name="connsiteX1" fmla="*/ 82712 w 140792"/>
                  <a:gd name="connsiteY1" fmla="*/ 242217 h 260033"/>
                  <a:gd name="connsiteX2" fmla="*/ 71752 w 140792"/>
                  <a:gd name="connsiteY2" fmla="*/ 258038 h 260033"/>
                  <a:gd name="connsiteX3" fmla="*/ 60792 w 140792"/>
                  <a:gd name="connsiteY3" fmla="*/ 242217 h 260033"/>
                  <a:gd name="connsiteX4" fmla="*/ 71752 w 140792"/>
                  <a:gd name="connsiteY4" fmla="*/ 226396 h 260033"/>
                  <a:gd name="connsiteX5" fmla="*/ 102218 w 140792"/>
                  <a:gd name="connsiteY5" fmla="*/ 49274 h 260033"/>
                  <a:gd name="connsiteX6" fmla="*/ 117932 w 140792"/>
                  <a:gd name="connsiteY6" fmla="*/ 64988 h 260033"/>
                  <a:gd name="connsiteX7" fmla="*/ 117932 w 140792"/>
                  <a:gd name="connsiteY7" fmla="*/ 201594 h 260033"/>
                  <a:gd name="connsiteX8" fmla="*/ 102218 w 140792"/>
                  <a:gd name="connsiteY8" fmla="*/ 217308 h 260033"/>
                  <a:gd name="connsiteX9" fmla="*/ 39362 w 140792"/>
                  <a:gd name="connsiteY9" fmla="*/ 217308 h 260033"/>
                  <a:gd name="connsiteX10" fmla="*/ 23648 w 140792"/>
                  <a:gd name="connsiteY10" fmla="*/ 201594 h 260033"/>
                  <a:gd name="connsiteX11" fmla="*/ 23648 w 140792"/>
                  <a:gd name="connsiteY11" fmla="*/ 64988 h 260033"/>
                  <a:gd name="connsiteX12" fmla="*/ 39362 w 140792"/>
                  <a:gd name="connsiteY12" fmla="*/ 49274 h 260033"/>
                  <a:gd name="connsiteX13" fmla="*/ 96090 w 140792"/>
                  <a:gd name="connsiteY13" fmla="*/ 17897 h 260033"/>
                  <a:gd name="connsiteX14" fmla="*/ 96090 w 140792"/>
                  <a:gd name="connsiteY14" fmla="*/ 24924 h 260033"/>
                  <a:gd name="connsiteX15" fmla="*/ 48250 w 140792"/>
                  <a:gd name="connsiteY15" fmla="*/ 24924 h 260033"/>
                  <a:gd name="connsiteX16" fmla="*/ 48250 w 140792"/>
                  <a:gd name="connsiteY16" fmla="*/ 17897 h 260033"/>
                  <a:gd name="connsiteX17" fmla="*/ 117326 w 140792"/>
                  <a:gd name="connsiteY17" fmla="*/ 0 h 260033"/>
                  <a:gd name="connsiteX18" fmla="*/ 23466 w 140792"/>
                  <a:gd name="connsiteY18" fmla="*/ 0 h 260033"/>
                  <a:gd name="connsiteX19" fmla="*/ 0 w 140792"/>
                  <a:gd name="connsiteY19" fmla="*/ 23466 h 260033"/>
                  <a:gd name="connsiteX20" fmla="*/ 0 w 140792"/>
                  <a:gd name="connsiteY20" fmla="*/ 236567 h 260033"/>
                  <a:gd name="connsiteX21" fmla="*/ 23466 w 140792"/>
                  <a:gd name="connsiteY21" fmla="*/ 260033 h 260033"/>
                  <a:gd name="connsiteX22" fmla="*/ 117326 w 140792"/>
                  <a:gd name="connsiteY22" fmla="*/ 260033 h 260033"/>
                  <a:gd name="connsiteX23" fmla="*/ 140792 w 140792"/>
                  <a:gd name="connsiteY23" fmla="*/ 236567 h 260033"/>
                  <a:gd name="connsiteX24" fmla="*/ 140792 w 140792"/>
                  <a:gd name="connsiteY24" fmla="*/ 23466 h 260033"/>
                  <a:gd name="connsiteX25" fmla="*/ 117326 w 140792"/>
                  <a:gd name="connsiteY25" fmla="*/ 0 h 260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40792" h="260033">
                    <a:moveTo>
                      <a:pt x="71752" y="226396"/>
                    </a:moveTo>
                    <a:cubicBezTo>
                      <a:pt x="77805" y="226396"/>
                      <a:pt x="82712" y="233479"/>
                      <a:pt x="82712" y="242217"/>
                    </a:cubicBezTo>
                    <a:cubicBezTo>
                      <a:pt x="82712" y="250955"/>
                      <a:pt x="77805" y="258038"/>
                      <a:pt x="71752" y="258038"/>
                    </a:cubicBezTo>
                    <a:cubicBezTo>
                      <a:pt x="65699" y="258038"/>
                      <a:pt x="60792" y="250955"/>
                      <a:pt x="60792" y="242217"/>
                    </a:cubicBezTo>
                    <a:cubicBezTo>
                      <a:pt x="60792" y="233479"/>
                      <a:pt x="65699" y="226396"/>
                      <a:pt x="71752" y="226396"/>
                    </a:cubicBezTo>
                    <a:close/>
                    <a:moveTo>
                      <a:pt x="102218" y="49274"/>
                    </a:moveTo>
                    <a:cubicBezTo>
                      <a:pt x="110897" y="49274"/>
                      <a:pt x="117932" y="56309"/>
                      <a:pt x="117932" y="64988"/>
                    </a:cubicBezTo>
                    <a:lnTo>
                      <a:pt x="117932" y="201594"/>
                    </a:lnTo>
                    <a:cubicBezTo>
                      <a:pt x="117932" y="210273"/>
                      <a:pt x="110897" y="217308"/>
                      <a:pt x="102218" y="217308"/>
                    </a:cubicBezTo>
                    <a:lnTo>
                      <a:pt x="39362" y="217308"/>
                    </a:lnTo>
                    <a:cubicBezTo>
                      <a:pt x="30683" y="217308"/>
                      <a:pt x="23648" y="210273"/>
                      <a:pt x="23648" y="201594"/>
                    </a:cubicBezTo>
                    <a:lnTo>
                      <a:pt x="23648" y="64988"/>
                    </a:lnTo>
                    <a:cubicBezTo>
                      <a:pt x="23648" y="56309"/>
                      <a:pt x="30683" y="49274"/>
                      <a:pt x="39362" y="49274"/>
                    </a:cubicBezTo>
                    <a:close/>
                    <a:moveTo>
                      <a:pt x="96090" y="17897"/>
                    </a:moveTo>
                    <a:lnTo>
                      <a:pt x="96090" y="24924"/>
                    </a:lnTo>
                    <a:lnTo>
                      <a:pt x="48250" y="24924"/>
                    </a:lnTo>
                    <a:lnTo>
                      <a:pt x="48250" y="17897"/>
                    </a:lnTo>
                    <a:close/>
                    <a:moveTo>
                      <a:pt x="117326" y="0"/>
                    </a:moveTo>
                    <a:lnTo>
                      <a:pt x="23466" y="0"/>
                    </a:lnTo>
                    <a:cubicBezTo>
                      <a:pt x="10506" y="0"/>
                      <a:pt x="0" y="10506"/>
                      <a:pt x="0" y="23466"/>
                    </a:cubicBezTo>
                    <a:lnTo>
                      <a:pt x="0" y="236567"/>
                    </a:lnTo>
                    <a:cubicBezTo>
                      <a:pt x="0" y="249527"/>
                      <a:pt x="10506" y="260033"/>
                      <a:pt x="23466" y="260033"/>
                    </a:cubicBezTo>
                    <a:lnTo>
                      <a:pt x="117326" y="260033"/>
                    </a:lnTo>
                    <a:cubicBezTo>
                      <a:pt x="130286" y="260033"/>
                      <a:pt x="140792" y="249527"/>
                      <a:pt x="140792" y="236567"/>
                    </a:cubicBezTo>
                    <a:lnTo>
                      <a:pt x="140792" y="23466"/>
                    </a:lnTo>
                    <a:cubicBezTo>
                      <a:pt x="140792" y="10506"/>
                      <a:pt x="130286" y="0"/>
                      <a:pt x="1173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="" xmlns:a16="http://schemas.microsoft.com/office/drawing/2014/main" id="{A528592F-4F90-4455-AF15-F960FE046E48}"/>
                </a:ext>
              </a:extLst>
            </p:cNvPr>
            <p:cNvSpPr/>
            <p:nvPr/>
          </p:nvSpPr>
          <p:spPr>
            <a:xfrm>
              <a:off x="9198026" y="3022862"/>
              <a:ext cx="2241975" cy="43388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="" xmlns:a16="http://schemas.microsoft.com/office/drawing/2014/main" id="{A05F78FE-E74C-4B46-B85F-5B2B0771FD5F}"/>
              </a:ext>
            </a:extLst>
          </p:cNvPr>
          <p:cNvGrpSpPr/>
          <p:nvPr/>
        </p:nvGrpSpPr>
        <p:grpSpPr>
          <a:xfrm>
            <a:off x="977291" y="2903705"/>
            <a:ext cx="7225616" cy="478912"/>
            <a:chOff x="1805847" y="4035958"/>
            <a:chExt cx="9634154" cy="638549"/>
          </a:xfrm>
        </p:grpSpPr>
        <p:grpSp>
          <p:nvGrpSpPr>
            <p:cNvPr id="59" name="Group 29">
              <a:extLst>
                <a:ext uri="{FF2B5EF4-FFF2-40B4-BE49-F238E27FC236}">
                  <a16:creationId xmlns="" xmlns:a16="http://schemas.microsoft.com/office/drawing/2014/main" id="{E6E47D57-E642-48D2-A9D8-3B7290FA2719}"/>
                </a:ext>
              </a:extLst>
            </p:cNvPr>
            <p:cNvGrpSpPr/>
            <p:nvPr/>
          </p:nvGrpSpPr>
          <p:grpSpPr>
            <a:xfrm>
              <a:off x="1805847" y="4035958"/>
              <a:ext cx="7195683" cy="638549"/>
              <a:chOff x="1721944" y="3774974"/>
              <a:chExt cx="7195683" cy="638549"/>
            </a:xfrm>
          </p:grpSpPr>
          <p:sp>
            <p:nvSpPr>
              <p:cNvPr id="61" name="Parallelogram 7">
                <a:extLst>
                  <a:ext uri="{FF2B5EF4-FFF2-40B4-BE49-F238E27FC236}">
                    <a16:creationId xmlns="" xmlns:a16="http://schemas.microsoft.com/office/drawing/2014/main" id="{6436E9BB-04EC-48E5-9EA4-F272F166BA4E}"/>
                  </a:ext>
                </a:extLst>
              </p:cNvPr>
              <p:cNvSpPr/>
              <p:nvPr/>
            </p:nvSpPr>
            <p:spPr>
              <a:xfrm>
                <a:off x="1721944" y="3774974"/>
                <a:ext cx="7195683" cy="638549"/>
              </a:xfrm>
              <a:prstGeom prst="parallelogram">
                <a:avLst>
                  <a:gd name="adj" fmla="val 93224"/>
                </a:avLst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Freeform: Shape 19">
                <a:extLst>
                  <a:ext uri="{FF2B5EF4-FFF2-40B4-BE49-F238E27FC236}">
                    <a16:creationId xmlns="" xmlns:a16="http://schemas.microsoft.com/office/drawing/2014/main" id="{A0D3AC36-CB31-46DF-8501-534E863B0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3411" y="3971854"/>
                <a:ext cx="365176" cy="339213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0" name="矩形 59">
              <a:extLst>
                <a:ext uri="{FF2B5EF4-FFF2-40B4-BE49-F238E27FC236}">
                  <a16:creationId xmlns="" xmlns:a16="http://schemas.microsoft.com/office/drawing/2014/main" id="{61E2DF87-50BD-4CC6-B28E-D8BE4EE8CBC3}"/>
                </a:ext>
              </a:extLst>
            </p:cNvPr>
            <p:cNvSpPr/>
            <p:nvPr/>
          </p:nvSpPr>
          <p:spPr>
            <a:xfrm>
              <a:off x="9198026" y="4150233"/>
              <a:ext cx="2241975" cy="45550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="" xmlns:a16="http://schemas.microsoft.com/office/drawing/2014/main" id="{E38D4AAF-0703-4ED1-90B0-C21AA6DE518F}"/>
              </a:ext>
            </a:extLst>
          </p:cNvPr>
          <p:cNvGrpSpPr/>
          <p:nvPr/>
        </p:nvGrpSpPr>
        <p:grpSpPr>
          <a:xfrm>
            <a:off x="977291" y="3752509"/>
            <a:ext cx="7225616" cy="478912"/>
            <a:chOff x="1805847" y="5167697"/>
            <a:chExt cx="9634154" cy="638549"/>
          </a:xfrm>
        </p:grpSpPr>
        <p:grpSp>
          <p:nvGrpSpPr>
            <p:cNvPr id="64" name="Group 28">
              <a:extLst>
                <a:ext uri="{FF2B5EF4-FFF2-40B4-BE49-F238E27FC236}">
                  <a16:creationId xmlns="" xmlns:a16="http://schemas.microsoft.com/office/drawing/2014/main" id="{DAF25326-920D-4DBA-96C5-599579549FEF}"/>
                </a:ext>
              </a:extLst>
            </p:cNvPr>
            <p:cNvGrpSpPr/>
            <p:nvPr/>
          </p:nvGrpSpPr>
          <p:grpSpPr>
            <a:xfrm>
              <a:off x="1805847" y="5167697"/>
              <a:ext cx="7195683" cy="638549"/>
              <a:chOff x="1721944" y="4691064"/>
              <a:chExt cx="7195683" cy="638549"/>
            </a:xfrm>
          </p:grpSpPr>
          <p:sp>
            <p:nvSpPr>
              <p:cNvPr id="66" name="Parallelogram 9">
                <a:extLst>
                  <a:ext uri="{FF2B5EF4-FFF2-40B4-BE49-F238E27FC236}">
                    <a16:creationId xmlns="" xmlns:a16="http://schemas.microsoft.com/office/drawing/2014/main" id="{6AC299E3-9EE2-4976-8501-48BF2411D5CF}"/>
                  </a:ext>
                </a:extLst>
              </p:cNvPr>
              <p:cNvSpPr/>
              <p:nvPr/>
            </p:nvSpPr>
            <p:spPr>
              <a:xfrm>
                <a:off x="1721944" y="4691064"/>
                <a:ext cx="7195683" cy="638549"/>
              </a:xfrm>
              <a:prstGeom prst="parallelogram">
                <a:avLst>
                  <a:gd name="adj" fmla="val 93224"/>
                </a:avLst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endParaRPr lang="zh-CN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Freeform: Shape 18">
                <a:extLst>
                  <a:ext uri="{FF2B5EF4-FFF2-40B4-BE49-F238E27FC236}">
                    <a16:creationId xmlns="" xmlns:a16="http://schemas.microsoft.com/office/drawing/2014/main" id="{5981ADA2-6D34-4137-A1CE-0FC0E6B5A4DE}"/>
                  </a:ext>
                </a:extLst>
              </p:cNvPr>
              <p:cNvSpPr/>
              <p:nvPr/>
            </p:nvSpPr>
            <p:spPr>
              <a:xfrm rot="12549158">
                <a:off x="7806291" y="4925725"/>
                <a:ext cx="294457" cy="245264"/>
              </a:xfrm>
              <a:custGeom>
                <a:avLst/>
                <a:gdLst>
                  <a:gd name="connsiteX0" fmla="*/ 634972 w 959953"/>
                  <a:gd name="connsiteY0" fmla="*/ 266954 h 953574"/>
                  <a:gd name="connsiteX1" fmla="*/ 547907 w 959953"/>
                  <a:gd name="connsiteY1" fmla="*/ 315518 h 953574"/>
                  <a:gd name="connsiteX2" fmla="*/ 547907 w 959953"/>
                  <a:gd name="connsiteY2" fmla="*/ 315518 h 953574"/>
                  <a:gd name="connsiteX3" fmla="*/ 459376 w 959953"/>
                  <a:gd name="connsiteY3" fmla="*/ 197171 h 953574"/>
                  <a:gd name="connsiteX4" fmla="*/ 379201 w 959953"/>
                  <a:gd name="connsiteY4" fmla="*/ 129980 h 953574"/>
                  <a:gd name="connsiteX5" fmla="*/ 354931 w 959953"/>
                  <a:gd name="connsiteY5" fmla="*/ 114757 h 953574"/>
                  <a:gd name="connsiteX6" fmla="*/ 333047 w 959953"/>
                  <a:gd name="connsiteY6" fmla="*/ 103193 h 953574"/>
                  <a:gd name="connsiteX7" fmla="*/ 299308 w 959953"/>
                  <a:gd name="connsiteY7" fmla="*/ 89575 h 953574"/>
                  <a:gd name="connsiteX8" fmla="*/ 278263 w 959953"/>
                  <a:gd name="connsiteY8" fmla="*/ 82541 h 953574"/>
                  <a:gd name="connsiteX9" fmla="*/ 241960 w 959953"/>
                  <a:gd name="connsiteY9" fmla="*/ 76094 h 953574"/>
                  <a:gd name="connsiteX10" fmla="*/ 224360 w 959953"/>
                  <a:gd name="connsiteY10" fmla="*/ 73747 h 953574"/>
                  <a:gd name="connsiteX11" fmla="*/ 172686 w 959953"/>
                  <a:gd name="connsiteY11" fmla="*/ 77477 h 953574"/>
                  <a:gd name="connsiteX12" fmla="*/ 168514 w 959953"/>
                  <a:gd name="connsiteY12" fmla="*/ 79039 h 953574"/>
                  <a:gd name="connsiteX13" fmla="*/ 144149 w 959953"/>
                  <a:gd name="connsiteY13" fmla="*/ 109140 h 953574"/>
                  <a:gd name="connsiteX14" fmla="*/ 144144 w 959953"/>
                  <a:gd name="connsiteY14" fmla="*/ 109151 h 953574"/>
                  <a:gd name="connsiteX15" fmla="*/ 121172 w 959953"/>
                  <a:gd name="connsiteY15" fmla="*/ 159702 h 953574"/>
                  <a:gd name="connsiteX16" fmla="*/ 108640 w 959953"/>
                  <a:gd name="connsiteY16" fmla="*/ 209297 h 953574"/>
                  <a:gd name="connsiteX17" fmla="*/ 103463 w 959953"/>
                  <a:gd name="connsiteY17" fmla="*/ 241752 h 953574"/>
                  <a:gd name="connsiteX18" fmla="*/ 104554 w 959953"/>
                  <a:gd name="connsiteY18" fmla="*/ 303947 h 953574"/>
                  <a:gd name="connsiteX19" fmla="*/ 106447 w 959953"/>
                  <a:gd name="connsiteY19" fmla="*/ 334735 h 953574"/>
                  <a:gd name="connsiteX20" fmla="*/ 130598 w 959953"/>
                  <a:gd name="connsiteY20" fmla="*/ 434137 h 953574"/>
                  <a:gd name="connsiteX21" fmla="*/ 174130 w 959953"/>
                  <a:gd name="connsiteY21" fmla="*/ 409855 h 953574"/>
                  <a:gd name="connsiteX22" fmla="*/ 128276 w 959953"/>
                  <a:gd name="connsiteY22" fmla="*/ 549587 h 953574"/>
                  <a:gd name="connsiteX23" fmla="*/ 0 w 959953"/>
                  <a:gd name="connsiteY23" fmla="*/ 506984 h 953574"/>
                  <a:gd name="connsiteX24" fmla="*/ 43533 w 959953"/>
                  <a:gd name="connsiteY24" fmla="*/ 482702 h 953574"/>
                  <a:gd name="connsiteX25" fmla="*/ 43532 w 959953"/>
                  <a:gd name="connsiteY25" fmla="*/ 482699 h 953574"/>
                  <a:gd name="connsiteX26" fmla="*/ 15907 w 959953"/>
                  <a:gd name="connsiteY26" fmla="*/ 359550 h 953574"/>
                  <a:gd name="connsiteX27" fmla="*/ 15897 w 959953"/>
                  <a:gd name="connsiteY27" fmla="*/ 359146 h 953574"/>
                  <a:gd name="connsiteX28" fmla="*/ 15790 w 959953"/>
                  <a:gd name="connsiteY28" fmla="*/ 358669 h 953574"/>
                  <a:gd name="connsiteX29" fmla="*/ 14819 w 959953"/>
                  <a:gd name="connsiteY29" fmla="*/ 316615 h 953574"/>
                  <a:gd name="connsiteX30" fmla="*/ 14447 w 959953"/>
                  <a:gd name="connsiteY30" fmla="*/ 301973 h 953574"/>
                  <a:gd name="connsiteX31" fmla="*/ 14476 w 959953"/>
                  <a:gd name="connsiteY31" fmla="*/ 301745 h 953574"/>
                  <a:gd name="connsiteX32" fmla="*/ 14460 w 959953"/>
                  <a:gd name="connsiteY32" fmla="*/ 301071 h 953574"/>
                  <a:gd name="connsiteX33" fmla="*/ 18739 w 959953"/>
                  <a:gd name="connsiteY33" fmla="*/ 266591 h 953574"/>
                  <a:gd name="connsiteX34" fmla="*/ 20937 w 959953"/>
                  <a:gd name="connsiteY34" fmla="*/ 248473 h 953574"/>
                  <a:gd name="connsiteX35" fmla="*/ 21024 w 959953"/>
                  <a:gd name="connsiteY35" fmla="*/ 248173 h 953574"/>
                  <a:gd name="connsiteX36" fmla="*/ 21078 w 959953"/>
                  <a:gd name="connsiteY36" fmla="*/ 247745 h 953574"/>
                  <a:gd name="connsiteX37" fmla="*/ 29340 w 959953"/>
                  <a:gd name="connsiteY37" fmla="*/ 219894 h 953574"/>
                  <a:gd name="connsiteX38" fmla="*/ 35158 w 959953"/>
                  <a:gd name="connsiteY38" fmla="*/ 200111 h 953574"/>
                  <a:gd name="connsiteX39" fmla="*/ 35280 w 959953"/>
                  <a:gd name="connsiteY39" fmla="*/ 199875 h 953574"/>
                  <a:gd name="connsiteX40" fmla="*/ 35336 w 959953"/>
                  <a:gd name="connsiteY40" fmla="*/ 199685 h 953574"/>
                  <a:gd name="connsiteX41" fmla="*/ 85538 w 959953"/>
                  <a:gd name="connsiteY41" fmla="*/ 123338 h 953574"/>
                  <a:gd name="connsiteX42" fmla="*/ 85921 w 959953"/>
                  <a:gd name="connsiteY42" fmla="*/ 123052 h 953574"/>
                  <a:gd name="connsiteX43" fmla="*/ 85939 w 959953"/>
                  <a:gd name="connsiteY43" fmla="*/ 123032 h 953574"/>
                  <a:gd name="connsiteX44" fmla="*/ 86870 w 959953"/>
                  <a:gd name="connsiteY44" fmla="*/ 122346 h 953574"/>
                  <a:gd name="connsiteX45" fmla="*/ 120864 w 959953"/>
                  <a:gd name="connsiteY45" fmla="*/ 97040 h 953574"/>
                  <a:gd name="connsiteX46" fmla="*/ 121665 w 959953"/>
                  <a:gd name="connsiteY46" fmla="*/ 96729 h 953574"/>
                  <a:gd name="connsiteX47" fmla="*/ 122067 w 959953"/>
                  <a:gd name="connsiteY47" fmla="*/ 96433 h 953574"/>
                  <a:gd name="connsiteX48" fmla="*/ 209133 w 959953"/>
                  <a:gd name="connsiteY48" fmla="*/ 47870 h 953574"/>
                  <a:gd name="connsiteX49" fmla="*/ 314540 w 959953"/>
                  <a:gd name="connsiteY49" fmla="*/ 24956 h 953574"/>
                  <a:gd name="connsiteX50" fmla="*/ 634972 w 959953"/>
                  <a:gd name="connsiteY50" fmla="*/ 266954 h 953574"/>
                  <a:gd name="connsiteX51" fmla="*/ 713619 w 959953"/>
                  <a:gd name="connsiteY51" fmla="*/ 599119 h 953574"/>
                  <a:gd name="connsiteX52" fmla="*/ 631507 w 959953"/>
                  <a:gd name="connsiteY52" fmla="*/ 524687 h 953574"/>
                  <a:gd name="connsiteX53" fmla="*/ 713619 w 959953"/>
                  <a:gd name="connsiteY53" fmla="*/ 434896 h 953574"/>
                  <a:gd name="connsiteX54" fmla="*/ 713619 w 959953"/>
                  <a:gd name="connsiteY54" fmla="*/ 475952 h 953574"/>
                  <a:gd name="connsiteX55" fmla="*/ 792448 w 959953"/>
                  <a:gd name="connsiteY55" fmla="*/ 451592 h 953574"/>
                  <a:gd name="connsiteX56" fmla="*/ 813239 w 959953"/>
                  <a:gd name="connsiteY56" fmla="*/ 441610 h 953574"/>
                  <a:gd name="connsiteX57" fmla="*/ 861107 w 959953"/>
                  <a:gd name="connsiteY57" fmla="*/ 412845 h 953574"/>
                  <a:gd name="connsiteX58" fmla="*/ 878368 w 959953"/>
                  <a:gd name="connsiteY58" fmla="*/ 399992 h 953574"/>
                  <a:gd name="connsiteX59" fmla="*/ 925777 w 959953"/>
                  <a:gd name="connsiteY59" fmla="*/ 349242 h 953574"/>
                  <a:gd name="connsiteX60" fmla="*/ 954533 w 959953"/>
                  <a:gd name="connsiteY60" fmla="*/ 284342 h 953574"/>
                  <a:gd name="connsiteX61" fmla="*/ 953280 w 959953"/>
                  <a:gd name="connsiteY61" fmla="*/ 275193 h 953574"/>
                  <a:gd name="connsiteX62" fmla="*/ 953280 w 959953"/>
                  <a:gd name="connsiteY62" fmla="*/ 275192 h 953574"/>
                  <a:gd name="connsiteX63" fmla="*/ 935230 w 959953"/>
                  <a:gd name="connsiteY63" fmla="*/ 232382 h 953574"/>
                  <a:gd name="connsiteX64" fmla="*/ 926480 w 959953"/>
                  <a:gd name="connsiteY64" fmla="*/ 219408 h 953574"/>
                  <a:gd name="connsiteX65" fmla="*/ 907277 w 959953"/>
                  <a:gd name="connsiteY65" fmla="*/ 193361 h 953574"/>
                  <a:gd name="connsiteX66" fmla="*/ 893773 w 959953"/>
                  <a:gd name="connsiteY66" fmla="*/ 179725 h 953574"/>
                  <a:gd name="connsiteX67" fmla="*/ 870441 w 959953"/>
                  <a:gd name="connsiteY67" fmla="*/ 158906 h 953574"/>
                  <a:gd name="connsiteX68" fmla="*/ 853342 w 959953"/>
                  <a:gd name="connsiteY68" fmla="*/ 146614 h 953574"/>
                  <a:gd name="connsiteX69" fmla="*/ 832655 w 959953"/>
                  <a:gd name="connsiteY69" fmla="*/ 134047 h 953574"/>
                  <a:gd name="connsiteX70" fmla="*/ 752156 w 959953"/>
                  <a:gd name="connsiteY70" fmla="*/ 100045 h 953574"/>
                  <a:gd name="connsiteX71" fmla="*/ 631508 w 959953"/>
                  <a:gd name="connsiteY71" fmla="*/ 82112 h 953574"/>
                  <a:gd name="connsiteX72" fmla="*/ 631507 w 959953"/>
                  <a:gd name="connsiteY72" fmla="*/ 82112 h 953574"/>
                  <a:gd name="connsiteX73" fmla="*/ 631507 w 959953"/>
                  <a:gd name="connsiteY73" fmla="*/ 0 h 953574"/>
                  <a:gd name="connsiteX74" fmla="*/ 959953 w 959953"/>
                  <a:gd name="connsiteY74" fmla="*/ 241815 h 953574"/>
                  <a:gd name="connsiteX75" fmla="*/ 959953 w 959953"/>
                  <a:gd name="connsiteY75" fmla="*/ 323927 h 953574"/>
                  <a:gd name="connsiteX76" fmla="*/ 959664 w 959953"/>
                  <a:gd name="connsiteY76" fmla="*/ 326454 h 953574"/>
                  <a:gd name="connsiteX77" fmla="*/ 959927 w 959953"/>
                  <a:gd name="connsiteY77" fmla="*/ 329017 h 953574"/>
                  <a:gd name="connsiteX78" fmla="*/ 956870 w 959953"/>
                  <a:gd name="connsiteY78" fmla="*/ 350916 h 953574"/>
                  <a:gd name="connsiteX79" fmla="*/ 955316 w 959953"/>
                  <a:gd name="connsiteY79" fmla="*/ 364516 h 953574"/>
                  <a:gd name="connsiteX80" fmla="*/ 954740 w 959953"/>
                  <a:gd name="connsiteY80" fmla="*/ 366170 h 953574"/>
                  <a:gd name="connsiteX81" fmla="*/ 954444 w 959953"/>
                  <a:gd name="connsiteY81" fmla="*/ 368288 h 953574"/>
                  <a:gd name="connsiteX82" fmla="*/ 946676 w 959953"/>
                  <a:gd name="connsiteY82" fmla="*/ 389318 h 953574"/>
                  <a:gd name="connsiteX83" fmla="*/ 941856 w 959953"/>
                  <a:gd name="connsiteY83" fmla="*/ 403153 h 953574"/>
                  <a:gd name="connsiteX84" fmla="*/ 941098 w 959953"/>
                  <a:gd name="connsiteY84" fmla="*/ 404417 h 953574"/>
                  <a:gd name="connsiteX85" fmla="*/ 940574 w 959953"/>
                  <a:gd name="connsiteY85" fmla="*/ 405836 h 953574"/>
                  <a:gd name="connsiteX86" fmla="*/ 928697 w 959953"/>
                  <a:gd name="connsiteY86" fmla="*/ 425104 h 953574"/>
                  <a:gd name="connsiteX87" fmla="*/ 920247 w 959953"/>
                  <a:gd name="connsiteY87" fmla="*/ 439198 h 953574"/>
                  <a:gd name="connsiteX88" fmla="*/ 919463 w 959953"/>
                  <a:gd name="connsiteY88" fmla="*/ 440083 h 953574"/>
                  <a:gd name="connsiteX89" fmla="*/ 918897 w 959953"/>
                  <a:gd name="connsiteY89" fmla="*/ 441002 h 953574"/>
                  <a:gd name="connsiteX90" fmla="*/ 902309 w 959953"/>
                  <a:gd name="connsiteY90" fmla="*/ 459437 h 953574"/>
                  <a:gd name="connsiteX91" fmla="*/ 891166 w 959953"/>
                  <a:gd name="connsiteY91" fmla="*/ 472008 h 953574"/>
                  <a:gd name="connsiteX92" fmla="*/ 890725 w 959953"/>
                  <a:gd name="connsiteY92" fmla="*/ 472310 h 953574"/>
                  <a:gd name="connsiteX93" fmla="*/ 889989 w 959953"/>
                  <a:gd name="connsiteY93" fmla="*/ 473128 h 953574"/>
                  <a:gd name="connsiteX94" fmla="*/ 826118 w 959953"/>
                  <a:gd name="connsiteY94" fmla="*/ 516566 h 953574"/>
                  <a:gd name="connsiteX95" fmla="*/ 813286 w 959953"/>
                  <a:gd name="connsiteY95" fmla="*/ 525356 h 953574"/>
                  <a:gd name="connsiteX96" fmla="*/ 813107 w 959953"/>
                  <a:gd name="connsiteY96" fmla="*/ 525415 h 953574"/>
                  <a:gd name="connsiteX97" fmla="*/ 812795 w 959953"/>
                  <a:gd name="connsiteY97" fmla="*/ 525627 h 953574"/>
                  <a:gd name="connsiteX98" fmla="*/ 713619 w 959953"/>
                  <a:gd name="connsiteY98" fmla="*/ 558063 h 953574"/>
                  <a:gd name="connsiteX99" fmla="*/ 519277 w 959953"/>
                  <a:gd name="connsiteY99" fmla="*/ 939296 h 953574"/>
                  <a:gd name="connsiteX100" fmla="*/ 479873 w 959953"/>
                  <a:gd name="connsiteY100" fmla="*/ 937059 h 953574"/>
                  <a:gd name="connsiteX101" fmla="*/ 518583 w 959953"/>
                  <a:gd name="connsiteY101" fmla="*/ 939411 h 953574"/>
                  <a:gd name="connsiteX102" fmla="*/ 672362 w 959953"/>
                  <a:gd name="connsiteY102" fmla="*/ 932426 h 953574"/>
                  <a:gd name="connsiteX103" fmla="*/ 557926 w 959953"/>
                  <a:gd name="connsiteY103" fmla="*/ 950972 h 953574"/>
                  <a:gd name="connsiteX104" fmla="*/ 479871 w 959953"/>
                  <a:gd name="connsiteY104" fmla="*/ 937059 h 953574"/>
                  <a:gd name="connsiteX105" fmla="*/ 467340 w 959953"/>
                  <a:gd name="connsiteY105" fmla="*/ 932979 h 953574"/>
                  <a:gd name="connsiteX106" fmla="*/ 459166 w 959953"/>
                  <a:gd name="connsiteY106" fmla="*/ 931989 h 953574"/>
                  <a:gd name="connsiteX107" fmla="*/ 447429 w 959953"/>
                  <a:gd name="connsiteY107" fmla="*/ 926495 h 953574"/>
                  <a:gd name="connsiteX108" fmla="*/ 435465 w 959953"/>
                  <a:gd name="connsiteY108" fmla="*/ 922599 h 953574"/>
                  <a:gd name="connsiteX109" fmla="*/ 426463 w 959953"/>
                  <a:gd name="connsiteY109" fmla="*/ 916681 h 953574"/>
                  <a:gd name="connsiteX110" fmla="*/ 417693 w 959953"/>
                  <a:gd name="connsiteY110" fmla="*/ 912575 h 953574"/>
                  <a:gd name="connsiteX111" fmla="*/ 407785 w 959953"/>
                  <a:gd name="connsiteY111" fmla="*/ 904401 h 953574"/>
                  <a:gd name="connsiteX112" fmla="*/ 396296 w 959953"/>
                  <a:gd name="connsiteY112" fmla="*/ 896847 h 953574"/>
                  <a:gd name="connsiteX113" fmla="*/ 388481 w 959953"/>
                  <a:gd name="connsiteY113" fmla="*/ 888474 h 953574"/>
                  <a:gd name="connsiteX114" fmla="*/ 380857 w 959953"/>
                  <a:gd name="connsiteY114" fmla="*/ 882184 h 953574"/>
                  <a:gd name="connsiteX115" fmla="*/ 372771 w 959953"/>
                  <a:gd name="connsiteY115" fmla="*/ 871640 h 953574"/>
                  <a:gd name="connsiteX116" fmla="*/ 363045 w 959953"/>
                  <a:gd name="connsiteY116" fmla="*/ 861219 h 953574"/>
                  <a:gd name="connsiteX117" fmla="*/ 356603 w 959953"/>
                  <a:gd name="connsiteY117" fmla="*/ 850559 h 953574"/>
                  <a:gd name="connsiteX118" fmla="*/ 349784 w 959953"/>
                  <a:gd name="connsiteY118" fmla="*/ 841668 h 953574"/>
                  <a:gd name="connsiteX119" fmla="*/ 343860 w 959953"/>
                  <a:gd name="connsiteY119" fmla="*/ 829475 h 953574"/>
                  <a:gd name="connsiteX120" fmla="*/ 336401 w 959953"/>
                  <a:gd name="connsiteY120" fmla="*/ 817134 h 953574"/>
                  <a:gd name="connsiteX121" fmla="*/ 331238 w 959953"/>
                  <a:gd name="connsiteY121" fmla="*/ 803497 h 953574"/>
                  <a:gd name="connsiteX122" fmla="*/ 325595 w 959953"/>
                  <a:gd name="connsiteY122" fmla="*/ 791882 h 953574"/>
                  <a:gd name="connsiteX123" fmla="*/ 323936 w 959953"/>
                  <a:gd name="connsiteY123" fmla="*/ 784207 h 953574"/>
                  <a:gd name="connsiteX124" fmla="*/ 317046 w 959953"/>
                  <a:gd name="connsiteY124" fmla="*/ 766009 h 953574"/>
                  <a:gd name="connsiteX125" fmla="*/ 305667 w 959953"/>
                  <a:gd name="connsiteY125" fmla="*/ 709260 h 953574"/>
                  <a:gd name="connsiteX126" fmla="*/ 305929 w 959953"/>
                  <a:gd name="connsiteY126" fmla="*/ 700915 h 953574"/>
                  <a:gd name="connsiteX127" fmla="*/ 304036 w 959953"/>
                  <a:gd name="connsiteY127" fmla="*/ 692163 h 953574"/>
                  <a:gd name="connsiteX128" fmla="*/ 309572 w 959953"/>
                  <a:gd name="connsiteY128" fmla="*/ 584565 h 953574"/>
                  <a:gd name="connsiteX129" fmla="*/ 309573 w 959953"/>
                  <a:gd name="connsiteY129" fmla="*/ 584565 h 953574"/>
                  <a:gd name="connsiteX130" fmla="*/ 387628 w 959953"/>
                  <a:gd name="connsiteY130" fmla="*/ 598478 h 953574"/>
                  <a:gd name="connsiteX131" fmla="*/ 387627 w 959953"/>
                  <a:gd name="connsiteY131" fmla="*/ 598479 h 953574"/>
                  <a:gd name="connsiteX132" fmla="*/ 382625 w 959953"/>
                  <a:gd name="connsiteY132" fmla="*/ 703040 h 953574"/>
                  <a:gd name="connsiteX133" fmla="*/ 388024 w 959953"/>
                  <a:gd name="connsiteY133" fmla="*/ 734557 h 953574"/>
                  <a:gd name="connsiteX134" fmla="*/ 402202 w 959953"/>
                  <a:gd name="connsiteY134" fmla="*/ 797361 h 953574"/>
                  <a:gd name="connsiteX135" fmla="*/ 429737 w 959953"/>
                  <a:gd name="connsiteY135" fmla="*/ 857589 h 953574"/>
                  <a:gd name="connsiteX136" fmla="*/ 435784 w 959953"/>
                  <a:gd name="connsiteY136" fmla="*/ 866034 h 953574"/>
                  <a:gd name="connsiteX137" fmla="*/ 483259 w 959953"/>
                  <a:gd name="connsiteY137" fmla="*/ 917845 h 953574"/>
                  <a:gd name="connsiteX138" fmla="*/ 519600 w 959953"/>
                  <a:gd name="connsiteY138" fmla="*/ 939243 h 953574"/>
                  <a:gd name="connsiteX139" fmla="*/ 556966 w 959953"/>
                  <a:gd name="connsiteY139" fmla="*/ 933051 h 953574"/>
                  <a:gd name="connsiteX140" fmla="*/ 606237 w 959953"/>
                  <a:gd name="connsiteY140" fmla="*/ 911078 h 953574"/>
                  <a:gd name="connsiteX141" fmla="*/ 618017 w 959953"/>
                  <a:gd name="connsiteY141" fmla="*/ 903735 h 953574"/>
                  <a:gd name="connsiteX142" fmla="*/ 640369 w 959953"/>
                  <a:gd name="connsiteY142" fmla="*/ 885507 h 953574"/>
                  <a:gd name="connsiteX143" fmla="*/ 682219 w 959953"/>
                  <a:gd name="connsiteY143" fmla="*/ 842260 h 953574"/>
                  <a:gd name="connsiteX144" fmla="*/ 697583 w 959953"/>
                  <a:gd name="connsiteY144" fmla="*/ 822440 h 953574"/>
                  <a:gd name="connsiteX145" fmla="*/ 740385 w 959953"/>
                  <a:gd name="connsiteY145" fmla="*/ 741888 h 953574"/>
                  <a:gd name="connsiteX146" fmla="*/ 701358 w 959953"/>
                  <a:gd name="connsiteY146" fmla="*/ 734932 h 953574"/>
                  <a:gd name="connsiteX147" fmla="*/ 800500 w 959953"/>
                  <a:gd name="connsiteY147" fmla="*/ 672069 h 953574"/>
                  <a:gd name="connsiteX148" fmla="*/ 857468 w 959953"/>
                  <a:gd name="connsiteY148" fmla="*/ 762758 h 953574"/>
                  <a:gd name="connsiteX149" fmla="*/ 818440 w 959953"/>
                  <a:gd name="connsiteY149" fmla="*/ 755801 h 953574"/>
                  <a:gd name="connsiteX150" fmla="*/ 672362 w 959953"/>
                  <a:gd name="connsiteY150" fmla="*/ 932426 h 953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</a:cxnLst>
                <a:rect l="l" t="t" r="r" b="b"/>
                <a:pathLst>
                  <a:path w="959953" h="953574">
                    <a:moveTo>
                      <a:pt x="634972" y="266954"/>
                    </a:moveTo>
                    <a:lnTo>
                      <a:pt x="547907" y="315518"/>
                    </a:lnTo>
                    <a:lnTo>
                      <a:pt x="547907" y="315518"/>
                    </a:lnTo>
                    <a:lnTo>
                      <a:pt x="459376" y="197171"/>
                    </a:lnTo>
                    <a:lnTo>
                      <a:pt x="379201" y="129980"/>
                    </a:lnTo>
                    <a:lnTo>
                      <a:pt x="354931" y="114757"/>
                    </a:lnTo>
                    <a:lnTo>
                      <a:pt x="333047" y="103193"/>
                    </a:lnTo>
                    <a:lnTo>
                      <a:pt x="299308" y="89575"/>
                    </a:lnTo>
                    <a:lnTo>
                      <a:pt x="278263" y="82541"/>
                    </a:lnTo>
                    <a:lnTo>
                      <a:pt x="241960" y="76094"/>
                    </a:lnTo>
                    <a:lnTo>
                      <a:pt x="224360" y="73747"/>
                    </a:lnTo>
                    <a:lnTo>
                      <a:pt x="172686" y="77477"/>
                    </a:lnTo>
                    <a:lnTo>
                      <a:pt x="168514" y="79039"/>
                    </a:lnTo>
                    <a:lnTo>
                      <a:pt x="144149" y="109140"/>
                    </a:lnTo>
                    <a:lnTo>
                      <a:pt x="144144" y="109151"/>
                    </a:lnTo>
                    <a:lnTo>
                      <a:pt x="121172" y="159702"/>
                    </a:lnTo>
                    <a:lnTo>
                      <a:pt x="108640" y="209297"/>
                    </a:lnTo>
                    <a:lnTo>
                      <a:pt x="103463" y="241752"/>
                    </a:lnTo>
                    <a:lnTo>
                      <a:pt x="104554" y="303947"/>
                    </a:lnTo>
                    <a:lnTo>
                      <a:pt x="106447" y="334735"/>
                    </a:lnTo>
                    <a:lnTo>
                      <a:pt x="130598" y="434137"/>
                    </a:lnTo>
                    <a:lnTo>
                      <a:pt x="174130" y="409855"/>
                    </a:lnTo>
                    <a:lnTo>
                      <a:pt x="128276" y="549587"/>
                    </a:lnTo>
                    <a:lnTo>
                      <a:pt x="0" y="506984"/>
                    </a:lnTo>
                    <a:lnTo>
                      <a:pt x="43533" y="482702"/>
                    </a:lnTo>
                    <a:lnTo>
                      <a:pt x="43532" y="482699"/>
                    </a:lnTo>
                    <a:lnTo>
                      <a:pt x="15907" y="359550"/>
                    </a:lnTo>
                    <a:lnTo>
                      <a:pt x="15897" y="359146"/>
                    </a:lnTo>
                    <a:lnTo>
                      <a:pt x="15790" y="358669"/>
                    </a:lnTo>
                    <a:lnTo>
                      <a:pt x="14819" y="316615"/>
                    </a:lnTo>
                    <a:lnTo>
                      <a:pt x="14447" y="301973"/>
                    </a:lnTo>
                    <a:lnTo>
                      <a:pt x="14476" y="301745"/>
                    </a:lnTo>
                    <a:lnTo>
                      <a:pt x="14460" y="301071"/>
                    </a:lnTo>
                    <a:lnTo>
                      <a:pt x="18739" y="266591"/>
                    </a:lnTo>
                    <a:lnTo>
                      <a:pt x="20937" y="248473"/>
                    </a:lnTo>
                    <a:lnTo>
                      <a:pt x="21024" y="248173"/>
                    </a:lnTo>
                    <a:lnTo>
                      <a:pt x="21078" y="247745"/>
                    </a:lnTo>
                    <a:lnTo>
                      <a:pt x="29340" y="219894"/>
                    </a:lnTo>
                    <a:lnTo>
                      <a:pt x="35158" y="200111"/>
                    </a:lnTo>
                    <a:lnTo>
                      <a:pt x="35280" y="199875"/>
                    </a:lnTo>
                    <a:lnTo>
                      <a:pt x="35336" y="199685"/>
                    </a:lnTo>
                    <a:cubicBezTo>
                      <a:pt x="47319" y="169621"/>
                      <a:pt x="64190" y="143730"/>
                      <a:pt x="85538" y="123338"/>
                    </a:cubicBezTo>
                    <a:lnTo>
                      <a:pt x="85921" y="123052"/>
                    </a:lnTo>
                    <a:lnTo>
                      <a:pt x="85939" y="123032"/>
                    </a:lnTo>
                    <a:lnTo>
                      <a:pt x="86870" y="122346"/>
                    </a:lnTo>
                    <a:lnTo>
                      <a:pt x="120864" y="97040"/>
                    </a:lnTo>
                    <a:lnTo>
                      <a:pt x="121665" y="96729"/>
                    </a:lnTo>
                    <a:lnTo>
                      <a:pt x="122067" y="96433"/>
                    </a:lnTo>
                    <a:lnTo>
                      <a:pt x="209133" y="47870"/>
                    </a:lnTo>
                    <a:cubicBezTo>
                      <a:pt x="241107" y="30034"/>
                      <a:pt x="277004" y="22788"/>
                      <a:pt x="314540" y="24956"/>
                    </a:cubicBezTo>
                    <a:cubicBezTo>
                      <a:pt x="427148" y="31462"/>
                      <a:pt x="554508" y="122700"/>
                      <a:pt x="634972" y="266954"/>
                    </a:cubicBezTo>
                    <a:close/>
                    <a:moveTo>
                      <a:pt x="713619" y="599119"/>
                    </a:moveTo>
                    <a:lnTo>
                      <a:pt x="631507" y="524687"/>
                    </a:lnTo>
                    <a:lnTo>
                      <a:pt x="713619" y="434896"/>
                    </a:lnTo>
                    <a:lnTo>
                      <a:pt x="713619" y="475952"/>
                    </a:lnTo>
                    <a:lnTo>
                      <a:pt x="792448" y="451592"/>
                    </a:lnTo>
                    <a:lnTo>
                      <a:pt x="813239" y="441610"/>
                    </a:lnTo>
                    <a:lnTo>
                      <a:pt x="861107" y="412845"/>
                    </a:lnTo>
                    <a:lnTo>
                      <a:pt x="878368" y="399992"/>
                    </a:lnTo>
                    <a:lnTo>
                      <a:pt x="925777" y="349242"/>
                    </a:lnTo>
                    <a:lnTo>
                      <a:pt x="954533" y="284342"/>
                    </a:lnTo>
                    <a:lnTo>
                      <a:pt x="953280" y="275193"/>
                    </a:lnTo>
                    <a:lnTo>
                      <a:pt x="953280" y="275192"/>
                    </a:lnTo>
                    <a:lnTo>
                      <a:pt x="935230" y="232382"/>
                    </a:lnTo>
                    <a:lnTo>
                      <a:pt x="926480" y="219408"/>
                    </a:lnTo>
                    <a:lnTo>
                      <a:pt x="907277" y="193361"/>
                    </a:lnTo>
                    <a:lnTo>
                      <a:pt x="893773" y="179725"/>
                    </a:lnTo>
                    <a:lnTo>
                      <a:pt x="870441" y="158906"/>
                    </a:lnTo>
                    <a:lnTo>
                      <a:pt x="853342" y="146614"/>
                    </a:lnTo>
                    <a:lnTo>
                      <a:pt x="832655" y="134047"/>
                    </a:lnTo>
                    <a:lnTo>
                      <a:pt x="752156" y="100045"/>
                    </a:lnTo>
                    <a:lnTo>
                      <a:pt x="631508" y="82112"/>
                    </a:lnTo>
                    <a:lnTo>
                      <a:pt x="631507" y="82112"/>
                    </a:lnTo>
                    <a:lnTo>
                      <a:pt x="631507" y="0"/>
                    </a:lnTo>
                    <a:cubicBezTo>
                      <a:pt x="812903" y="0"/>
                      <a:pt x="959953" y="108264"/>
                      <a:pt x="959953" y="241815"/>
                    </a:cubicBezTo>
                    <a:lnTo>
                      <a:pt x="959953" y="323927"/>
                    </a:lnTo>
                    <a:lnTo>
                      <a:pt x="959664" y="326454"/>
                    </a:lnTo>
                    <a:lnTo>
                      <a:pt x="959927" y="329017"/>
                    </a:lnTo>
                    <a:lnTo>
                      <a:pt x="956870" y="350916"/>
                    </a:lnTo>
                    <a:lnTo>
                      <a:pt x="955316" y="364516"/>
                    </a:lnTo>
                    <a:lnTo>
                      <a:pt x="954740" y="366170"/>
                    </a:lnTo>
                    <a:lnTo>
                      <a:pt x="954444" y="368288"/>
                    </a:lnTo>
                    <a:lnTo>
                      <a:pt x="946676" y="389318"/>
                    </a:lnTo>
                    <a:lnTo>
                      <a:pt x="941856" y="403153"/>
                    </a:lnTo>
                    <a:lnTo>
                      <a:pt x="941098" y="404417"/>
                    </a:lnTo>
                    <a:lnTo>
                      <a:pt x="940574" y="405836"/>
                    </a:lnTo>
                    <a:lnTo>
                      <a:pt x="928697" y="425104"/>
                    </a:lnTo>
                    <a:lnTo>
                      <a:pt x="920247" y="439198"/>
                    </a:lnTo>
                    <a:lnTo>
                      <a:pt x="919463" y="440083"/>
                    </a:lnTo>
                    <a:lnTo>
                      <a:pt x="918897" y="441002"/>
                    </a:lnTo>
                    <a:lnTo>
                      <a:pt x="902309" y="459437"/>
                    </a:lnTo>
                    <a:lnTo>
                      <a:pt x="891166" y="472008"/>
                    </a:lnTo>
                    <a:lnTo>
                      <a:pt x="890725" y="472310"/>
                    </a:lnTo>
                    <a:lnTo>
                      <a:pt x="889989" y="473128"/>
                    </a:lnTo>
                    <a:lnTo>
                      <a:pt x="826118" y="516566"/>
                    </a:lnTo>
                    <a:lnTo>
                      <a:pt x="813286" y="525356"/>
                    </a:lnTo>
                    <a:lnTo>
                      <a:pt x="813107" y="525415"/>
                    </a:lnTo>
                    <a:lnTo>
                      <a:pt x="812795" y="525627"/>
                    </a:lnTo>
                    <a:cubicBezTo>
                      <a:pt x="783144" y="540075"/>
                      <a:pt x="749828" y="551180"/>
                      <a:pt x="713619" y="558063"/>
                    </a:cubicBezTo>
                    <a:close/>
                    <a:moveTo>
                      <a:pt x="519277" y="939296"/>
                    </a:moveTo>
                    <a:lnTo>
                      <a:pt x="479873" y="937059"/>
                    </a:lnTo>
                    <a:lnTo>
                      <a:pt x="518583" y="939411"/>
                    </a:lnTo>
                    <a:close/>
                    <a:moveTo>
                      <a:pt x="672362" y="932426"/>
                    </a:moveTo>
                    <a:cubicBezTo>
                      <a:pt x="635780" y="950874"/>
                      <a:pt x="596564" y="957859"/>
                      <a:pt x="557926" y="950972"/>
                    </a:cubicBezTo>
                    <a:lnTo>
                      <a:pt x="479871" y="937059"/>
                    </a:lnTo>
                    <a:lnTo>
                      <a:pt x="467340" y="932979"/>
                    </a:lnTo>
                    <a:lnTo>
                      <a:pt x="459166" y="931989"/>
                    </a:lnTo>
                    <a:lnTo>
                      <a:pt x="447429" y="926495"/>
                    </a:lnTo>
                    <a:lnTo>
                      <a:pt x="435465" y="922599"/>
                    </a:lnTo>
                    <a:lnTo>
                      <a:pt x="426463" y="916681"/>
                    </a:lnTo>
                    <a:lnTo>
                      <a:pt x="417693" y="912575"/>
                    </a:lnTo>
                    <a:lnTo>
                      <a:pt x="407785" y="904401"/>
                    </a:lnTo>
                    <a:lnTo>
                      <a:pt x="396296" y="896847"/>
                    </a:lnTo>
                    <a:lnTo>
                      <a:pt x="388481" y="888474"/>
                    </a:lnTo>
                    <a:lnTo>
                      <a:pt x="380857" y="882184"/>
                    </a:lnTo>
                    <a:lnTo>
                      <a:pt x="372771" y="871640"/>
                    </a:lnTo>
                    <a:lnTo>
                      <a:pt x="363045" y="861219"/>
                    </a:lnTo>
                    <a:lnTo>
                      <a:pt x="356603" y="850559"/>
                    </a:lnTo>
                    <a:lnTo>
                      <a:pt x="349784" y="841668"/>
                    </a:lnTo>
                    <a:lnTo>
                      <a:pt x="343860" y="829475"/>
                    </a:lnTo>
                    <a:lnTo>
                      <a:pt x="336401" y="817134"/>
                    </a:lnTo>
                    <a:lnTo>
                      <a:pt x="331238" y="803497"/>
                    </a:lnTo>
                    <a:lnTo>
                      <a:pt x="325595" y="791882"/>
                    </a:lnTo>
                    <a:lnTo>
                      <a:pt x="323936" y="784207"/>
                    </a:lnTo>
                    <a:lnTo>
                      <a:pt x="317046" y="766009"/>
                    </a:lnTo>
                    <a:cubicBezTo>
                      <a:pt x="311886" y="747951"/>
                      <a:pt x="308055" y="728956"/>
                      <a:pt x="305667" y="709260"/>
                    </a:cubicBezTo>
                    <a:lnTo>
                      <a:pt x="305929" y="700915"/>
                    </a:lnTo>
                    <a:lnTo>
                      <a:pt x="304036" y="692163"/>
                    </a:lnTo>
                    <a:cubicBezTo>
                      <a:pt x="301325" y="657090"/>
                      <a:pt x="303131" y="620703"/>
                      <a:pt x="309572" y="584565"/>
                    </a:cubicBezTo>
                    <a:lnTo>
                      <a:pt x="309573" y="584565"/>
                    </a:lnTo>
                    <a:lnTo>
                      <a:pt x="387628" y="598478"/>
                    </a:lnTo>
                    <a:lnTo>
                      <a:pt x="387627" y="598479"/>
                    </a:lnTo>
                    <a:lnTo>
                      <a:pt x="382625" y="703040"/>
                    </a:lnTo>
                    <a:lnTo>
                      <a:pt x="388024" y="734557"/>
                    </a:lnTo>
                    <a:lnTo>
                      <a:pt x="402202" y="797361"/>
                    </a:lnTo>
                    <a:lnTo>
                      <a:pt x="429737" y="857589"/>
                    </a:lnTo>
                    <a:lnTo>
                      <a:pt x="435784" y="866034"/>
                    </a:lnTo>
                    <a:lnTo>
                      <a:pt x="483259" y="917845"/>
                    </a:lnTo>
                    <a:lnTo>
                      <a:pt x="519600" y="939243"/>
                    </a:lnTo>
                    <a:lnTo>
                      <a:pt x="556966" y="933051"/>
                    </a:lnTo>
                    <a:lnTo>
                      <a:pt x="606237" y="911078"/>
                    </a:lnTo>
                    <a:lnTo>
                      <a:pt x="618017" y="903735"/>
                    </a:lnTo>
                    <a:lnTo>
                      <a:pt x="640369" y="885507"/>
                    </a:lnTo>
                    <a:lnTo>
                      <a:pt x="682219" y="842260"/>
                    </a:lnTo>
                    <a:lnTo>
                      <a:pt x="697583" y="822440"/>
                    </a:lnTo>
                    <a:lnTo>
                      <a:pt x="740385" y="741888"/>
                    </a:lnTo>
                    <a:lnTo>
                      <a:pt x="701358" y="734932"/>
                    </a:lnTo>
                    <a:lnTo>
                      <a:pt x="800500" y="672069"/>
                    </a:lnTo>
                    <a:lnTo>
                      <a:pt x="857468" y="762758"/>
                    </a:lnTo>
                    <a:lnTo>
                      <a:pt x="818440" y="755801"/>
                    </a:lnTo>
                    <a:cubicBezTo>
                      <a:pt x="786984" y="839089"/>
                      <a:pt x="733333" y="901679"/>
                      <a:pt x="672362" y="932426"/>
                    </a:cubicBezTo>
                    <a:close/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35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5" name="矩形 64">
              <a:extLst>
                <a:ext uri="{FF2B5EF4-FFF2-40B4-BE49-F238E27FC236}">
                  <a16:creationId xmlns="" xmlns:a16="http://schemas.microsoft.com/office/drawing/2014/main" id="{2D617A57-1898-4491-ABAA-995463926BB8}"/>
                </a:ext>
              </a:extLst>
            </p:cNvPr>
            <p:cNvSpPr/>
            <p:nvPr/>
          </p:nvSpPr>
          <p:spPr>
            <a:xfrm>
              <a:off x="9198026" y="5286340"/>
              <a:ext cx="2241975" cy="45550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5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</p:grpSp>
      <p:sp>
        <p:nvSpPr>
          <p:cNvPr id="68" name="文本框 67">
            <a:extLst>
              <a:ext uri="{FF2B5EF4-FFF2-40B4-BE49-F238E27FC236}">
                <a16:creationId xmlns="" xmlns:a16="http://schemas.microsoft.com/office/drawing/2014/main" id="{4E7480F3-A42C-44F9-A1FC-D08775AC37ED}"/>
              </a:ext>
            </a:extLst>
          </p:cNvPr>
          <p:cNvSpPr txBox="1"/>
          <p:nvPr/>
        </p:nvSpPr>
        <p:spPr>
          <a:xfrm>
            <a:off x="1376366" y="1322441"/>
            <a:ext cx="4133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="" xmlns:a16="http://schemas.microsoft.com/office/drawing/2014/main" id="{6F29F608-064F-4874-9590-94A31F914D7B}"/>
              </a:ext>
            </a:extLst>
          </p:cNvPr>
          <p:cNvSpPr txBox="1"/>
          <p:nvPr/>
        </p:nvSpPr>
        <p:spPr>
          <a:xfrm>
            <a:off x="1412570" y="2211801"/>
            <a:ext cx="40971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="" xmlns:a16="http://schemas.microsoft.com/office/drawing/2014/main" id="{AB400D1C-26B0-4990-92BF-EE56515908CA}"/>
              </a:ext>
            </a:extLst>
          </p:cNvPr>
          <p:cNvSpPr txBox="1"/>
          <p:nvPr/>
        </p:nvSpPr>
        <p:spPr>
          <a:xfrm>
            <a:off x="1412570" y="3051364"/>
            <a:ext cx="4177026" cy="254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="" xmlns:a16="http://schemas.microsoft.com/office/drawing/2014/main" id="{309D3B05-C251-436C-9AD2-22912A328B7E}"/>
              </a:ext>
            </a:extLst>
          </p:cNvPr>
          <p:cNvSpPr txBox="1"/>
          <p:nvPr/>
        </p:nvSpPr>
        <p:spPr>
          <a:xfrm>
            <a:off x="1376366" y="3897834"/>
            <a:ext cx="41333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362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E529EBF9-1B46-48DA-B31B-40BFD7891E2C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E1B3EE35-1836-4645-8140-79509ABF2D62}"/>
              </a:ext>
            </a:extLst>
          </p:cNvPr>
          <p:cNvSpPr txBox="1"/>
          <p:nvPr/>
        </p:nvSpPr>
        <p:spPr>
          <a:xfrm>
            <a:off x="313343" y="9259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5E479DA-C4DB-48F7-8C45-56171877F3D2}"/>
              </a:ext>
            </a:extLst>
          </p:cNvPr>
          <p:cNvSpPr/>
          <p:nvPr/>
        </p:nvSpPr>
        <p:spPr>
          <a:xfrm>
            <a:off x="977291" y="92596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84E12C8F-CC13-45B9-A33D-A778464CC368}"/>
              </a:ext>
            </a:extLst>
          </p:cNvPr>
          <p:cNvGrpSpPr/>
          <p:nvPr/>
        </p:nvGrpSpPr>
        <p:grpSpPr>
          <a:xfrm>
            <a:off x="2915605" y="1486062"/>
            <a:ext cx="3062494" cy="2378740"/>
            <a:chOff x="3670434" y="1771340"/>
            <a:chExt cx="4867257" cy="3780559"/>
          </a:xfrm>
        </p:grpSpPr>
        <p:grpSp>
          <p:nvGrpSpPr>
            <p:cNvPr id="6" name="Group 4">
              <a:extLst>
                <a:ext uri="{FF2B5EF4-FFF2-40B4-BE49-F238E27FC236}">
                  <a16:creationId xmlns="" xmlns:a16="http://schemas.microsoft.com/office/drawing/2014/main" id="{2EDBE089-BA4D-4D2D-AC5D-66007C5429E0}"/>
                </a:ext>
              </a:extLst>
            </p:cNvPr>
            <p:cNvGrpSpPr/>
            <p:nvPr/>
          </p:nvGrpSpPr>
          <p:grpSpPr>
            <a:xfrm>
              <a:off x="4781246" y="2688705"/>
              <a:ext cx="2618793" cy="2367129"/>
              <a:chOff x="3471863" y="2343150"/>
              <a:chExt cx="2197101" cy="1985963"/>
            </a:xfrm>
          </p:grpSpPr>
          <p:sp>
            <p:nvSpPr>
              <p:cNvPr id="31" name="Freeform 5">
                <a:extLst>
                  <a:ext uri="{FF2B5EF4-FFF2-40B4-BE49-F238E27FC236}">
                    <a16:creationId xmlns="" xmlns:a16="http://schemas.microsoft.com/office/drawing/2014/main" id="{9D3E1157-64CD-4753-8C92-FDB4FDA4C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6626" y="2381250"/>
                <a:ext cx="2192338" cy="1495425"/>
              </a:xfrm>
              <a:custGeom>
                <a:avLst/>
                <a:gdLst/>
                <a:ahLst/>
                <a:cxnLst>
                  <a:cxn ang="0">
                    <a:pos x="1202" y="800"/>
                  </a:cxn>
                  <a:cxn ang="0">
                    <a:pos x="1182" y="820"/>
                  </a:cxn>
                  <a:cxn ang="0">
                    <a:pos x="20" y="820"/>
                  </a:cxn>
                  <a:cxn ang="0">
                    <a:pos x="0" y="800"/>
                  </a:cxn>
                  <a:cxn ang="0">
                    <a:pos x="0" y="20"/>
                  </a:cxn>
                  <a:cxn ang="0">
                    <a:pos x="20" y="0"/>
                  </a:cxn>
                  <a:cxn ang="0">
                    <a:pos x="1182" y="0"/>
                  </a:cxn>
                  <a:cxn ang="0">
                    <a:pos x="1202" y="20"/>
                  </a:cxn>
                  <a:cxn ang="0">
                    <a:pos x="1202" y="800"/>
                  </a:cxn>
                </a:cxnLst>
                <a:rect l="0" t="0" r="r" b="b"/>
                <a:pathLst>
                  <a:path w="1202" h="820">
                    <a:moveTo>
                      <a:pt x="1202" y="800"/>
                    </a:moveTo>
                    <a:cubicBezTo>
                      <a:pt x="1202" y="811"/>
                      <a:pt x="1193" y="820"/>
                      <a:pt x="1182" y="820"/>
                    </a:cubicBezTo>
                    <a:cubicBezTo>
                      <a:pt x="20" y="820"/>
                      <a:pt x="20" y="820"/>
                      <a:pt x="20" y="820"/>
                    </a:cubicBezTo>
                    <a:cubicBezTo>
                      <a:pt x="9" y="820"/>
                      <a:pt x="0" y="811"/>
                      <a:pt x="0" y="80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1182" y="0"/>
                      <a:pt x="1182" y="0"/>
                      <a:pt x="1182" y="0"/>
                    </a:cubicBezTo>
                    <a:cubicBezTo>
                      <a:pt x="1193" y="0"/>
                      <a:pt x="1202" y="9"/>
                      <a:pt x="1202" y="20"/>
                    </a:cubicBezTo>
                    <a:lnTo>
                      <a:pt x="1202" y="80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Rectangle 6">
                <a:extLst>
                  <a:ext uri="{FF2B5EF4-FFF2-40B4-BE49-F238E27FC236}">
                    <a16:creationId xmlns="" xmlns:a16="http://schemas.microsoft.com/office/drawing/2014/main" id="{000D297C-13E0-4052-BA51-EBBC94B52C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63938" y="3713163"/>
                <a:ext cx="2019300" cy="9048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Freeform 7">
                <a:extLst>
                  <a:ext uri="{FF2B5EF4-FFF2-40B4-BE49-F238E27FC236}">
                    <a16:creationId xmlns="" xmlns:a16="http://schemas.microsoft.com/office/drawing/2014/main" id="{6EECAE9F-7998-4289-AA3B-1980B6F205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3587" y="2343150"/>
                <a:ext cx="1009650" cy="1460500"/>
              </a:xfrm>
              <a:custGeom>
                <a:avLst/>
                <a:gdLst/>
                <a:ahLst/>
                <a:cxnLst>
                  <a:cxn ang="0">
                    <a:pos x="0" y="801"/>
                  </a:cxn>
                  <a:cxn ang="0">
                    <a:pos x="0" y="73"/>
                  </a:cxn>
                  <a:cxn ang="0">
                    <a:pos x="1" y="71"/>
                  </a:cxn>
                  <a:cxn ang="0">
                    <a:pos x="1" y="65"/>
                  </a:cxn>
                  <a:cxn ang="0">
                    <a:pos x="70" y="0"/>
                  </a:cxn>
                  <a:cxn ang="0">
                    <a:pos x="554" y="0"/>
                  </a:cxn>
                  <a:cxn ang="0">
                    <a:pos x="554" y="758"/>
                  </a:cxn>
                  <a:cxn ang="0">
                    <a:pos x="70" y="758"/>
                  </a:cxn>
                  <a:cxn ang="0">
                    <a:pos x="0" y="801"/>
                  </a:cxn>
                </a:cxnLst>
                <a:rect l="0" t="0" r="r" b="b"/>
                <a:pathLst>
                  <a:path w="554" h="801">
                    <a:moveTo>
                      <a:pt x="0" y="801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1" y="72"/>
                      <a:pt x="1" y="71"/>
                      <a:pt x="1" y="71"/>
                    </a:cubicBezTo>
                    <a:cubicBezTo>
                      <a:pt x="1" y="69"/>
                      <a:pt x="1" y="67"/>
                      <a:pt x="1" y="65"/>
                    </a:cubicBezTo>
                    <a:cubicBezTo>
                      <a:pt x="4" y="29"/>
                      <a:pt x="34" y="0"/>
                      <a:pt x="70" y="0"/>
                    </a:cubicBezTo>
                    <a:cubicBezTo>
                      <a:pt x="554" y="0"/>
                      <a:pt x="554" y="0"/>
                      <a:pt x="554" y="0"/>
                    </a:cubicBezTo>
                    <a:cubicBezTo>
                      <a:pt x="554" y="758"/>
                      <a:pt x="554" y="758"/>
                      <a:pt x="554" y="758"/>
                    </a:cubicBezTo>
                    <a:cubicBezTo>
                      <a:pt x="70" y="758"/>
                      <a:pt x="70" y="758"/>
                      <a:pt x="70" y="758"/>
                    </a:cubicBezTo>
                    <a:cubicBezTo>
                      <a:pt x="40" y="758"/>
                      <a:pt x="13" y="775"/>
                      <a:pt x="0" y="80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Freeform 8">
                <a:extLst>
                  <a:ext uri="{FF2B5EF4-FFF2-40B4-BE49-F238E27FC236}">
                    <a16:creationId xmlns="" xmlns:a16="http://schemas.microsoft.com/office/drawing/2014/main" id="{33C5D0B3-F0C7-4846-8F76-2D2F785B8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3938" y="2343150"/>
                <a:ext cx="1011238" cy="1460500"/>
              </a:xfrm>
              <a:custGeom>
                <a:avLst/>
                <a:gdLst/>
                <a:ahLst/>
                <a:cxnLst>
                  <a:cxn ang="0">
                    <a:pos x="554" y="801"/>
                  </a:cxn>
                  <a:cxn ang="0">
                    <a:pos x="554" y="73"/>
                  </a:cxn>
                  <a:cxn ang="0">
                    <a:pos x="553" y="71"/>
                  </a:cxn>
                  <a:cxn ang="0">
                    <a:pos x="553" y="65"/>
                  </a:cxn>
                  <a:cxn ang="0">
                    <a:pos x="483" y="0"/>
                  </a:cxn>
                  <a:cxn ang="0">
                    <a:pos x="0" y="0"/>
                  </a:cxn>
                  <a:cxn ang="0">
                    <a:pos x="0" y="758"/>
                  </a:cxn>
                  <a:cxn ang="0">
                    <a:pos x="483" y="758"/>
                  </a:cxn>
                  <a:cxn ang="0">
                    <a:pos x="554" y="801"/>
                  </a:cxn>
                </a:cxnLst>
                <a:rect l="0" t="0" r="r" b="b"/>
                <a:pathLst>
                  <a:path w="554" h="801">
                    <a:moveTo>
                      <a:pt x="554" y="801"/>
                    </a:moveTo>
                    <a:cubicBezTo>
                      <a:pt x="554" y="73"/>
                      <a:pt x="554" y="73"/>
                      <a:pt x="554" y="73"/>
                    </a:cubicBezTo>
                    <a:cubicBezTo>
                      <a:pt x="553" y="72"/>
                      <a:pt x="553" y="71"/>
                      <a:pt x="553" y="71"/>
                    </a:cubicBezTo>
                    <a:cubicBezTo>
                      <a:pt x="553" y="69"/>
                      <a:pt x="553" y="67"/>
                      <a:pt x="553" y="65"/>
                    </a:cubicBezTo>
                    <a:cubicBezTo>
                      <a:pt x="550" y="29"/>
                      <a:pt x="520" y="0"/>
                      <a:pt x="48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58"/>
                      <a:pt x="0" y="758"/>
                      <a:pt x="0" y="758"/>
                    </a:cubicBezTo>
                    <a:cubicBezTo>
                      <a:pt x="483" y="758"/>
                      <a:pt x="483" y="758"/>
                      <a:pt x="483" y="758"/>
                    </a:cubicBezTo>
                    <a:cubicBezTo>
                      <a:pt x="514" y="758"/>
                      <a:pt x="540" y="775"/>
                      <a:pt x="554" y="80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Freeform 9">
                <a:extLst>
                  <a:ext uri="{FF2B5EF4-FFF2-40B4-BE49-F238E27FC236}">
                    <a16:creationId xmlns="" xmlns:a16="http://schemas.microsoft.com/office/drawing/2014/main" id="{C9B2C13E-A9A5-43E1-95B3-FB64FF496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151" y="2357438"/>
                <a:ext cx="73025" cy="1446213"/>
              </a:xfrm>
              <a:custGeom>
                <a:avLst/>
                <a:gdLst/>
                <a:ahLst/>
                <a:cxnLst>
                  <a:cxn ang="0">
                    <a:pos x="39" y="57"/>
                  </a:cxn>
                  <a:cxn ang="0">
                    <a:pos x="0" y="0"/>
                  </a:cxn>
                  <a:cxn ang="0">
                    <a:pos x="0" y="756"/>
                  </a:cxn>
                  <a:cxn ang="0">
                    <a:pos x="40" y="793"/>
                  </a:cxn>
                  <a:cxn ang="0">
                    <a:pos x="40" y="65"/>
                  </a:cxn>
                  <a:cxn ang="0">
                    <a:pos x="39" y="63"/>
                  </a:cxn>
                  <a:cxn ang="0">
                    <a:pos x="39" y="57"/>
                  </a:cxn>
                </a:cxnLst>
                <a:rect l="0" t="0" r="r" b="b"/>
                <a:pathLst>
                  <a:path w="40" h="793">
                    <a:moveTo>
                      <a:pt x="39" y="57"/>
                    </a:moveTo>
                    <a:cubicBezTo>
                      <a:pt x="37" y="32"/>
                      <a:pt x="22" y="10"/>
                      <a:pt x="0" y="0"/>
                    </a:cubicBezTo>
                    <a:cubicBezTo>
                      <a:pt x="0" y="756"/>
                      <a:pt x="0" y="756"/>
                      <a:pt x="0" y="756"/>
                    </a:cubicBezTo>
                    <a:cubicBezTo>
                      <a:pt x="17" y="764"/>
                      <a:pt x="31" y="776"/>
                      <a:pt x="40" y="793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39" y="64"/>
                      <a:pt x="39" y="63"/>
                      <a:pt x="39" y="63"/>
                    </a:cubicBezTo>
                    <a:cubicBezTo>
                      <a:pt x="39" y="61"/>
                      <a:pt x="39" y="59"/>
                      <a:pt x="39" y="5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Rectangle 10">
                <a:extLst>
                  <a:ext uri="{FF2B5EF4-FFF2-40B4-BE49-F238E27FC236}">
                    <a16:creationId xmlns="" xmlns:a16="http://schemas.microsoft.com/office/drawing/2014/main" id="{C5B87033-218F-4107-8C54-6BC82478C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2586038"/>
                <a:ext cx="746125" cy="47625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7" name="Rectangle 11">
                <a:extLst>
                  <a:ext uri="{FF2B5EF4-FFF2-40B4-BE49-F238E27FC236}">
                    <a16:creationId xmlns="" xmlns:a16="http://schemas.microsoft.com/office/drawing/2014/main" id="{1415619F-AB5C-4A79-9FFF-F6C1DFA2A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2759075"/>
                <a:ext cx="746125" cy="47625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Rectangle 12">
                <a:extLst>
                  <a:ext uri="{FF2B5EF4-FFF2-40B4-BE49-F238E27FC236}">
                    <a16:creationId xmlns="" xmlns:a16="http://schemas.microsoft.com/office/drawing/2014/main" id="{46980960-4AA0-47C8-A4CE-482AAF08AB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2932113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9" name="Rectangle 13">
                <a:extLst>
                  <a:ext uri="{FF2B5EF4-FFF2-40B4-BE49-F238E27FC236}">
                    <a16:creationId xmlns="" xmlns:a16="http://schemas.microsoft.com/office/drawing/2014/main" id="{F188BED4-BE82-412E-8AD1-E056E20A8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3105150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0" name="Rectangle 14">
                <a:extLst>
                  <a:ext uri="{FF2B5EF4-FFF2-40B4-BE49-F238E27FC236}">
                    <a16:creationId xmlns="" xmlns:a16="http://schemas.microsoft.com/office/drawing/2014/main" id="{8FB6E800-01D5-46DD-BF05-E85DCCE71A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3279775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1" name="Rectangle 15">
                <a:extLst>
                  <a:ext uri="{FF2B5EF4-FFF2-40B4-BE49-F238E27FC236}">
                    <a16:creationId xmlns="" xmlns:a16="http://schemas.microsoft.com/office/drawing/2014/main" id="{03B42CEA-5381-4335-9EF7-A4C7BA5E64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0588" y="3452813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2" name="Rectangle 16">
                <a:extLst>
                  <a:ext uri="{FF2B5EF4-FFF2-40B4-BE49-F238E27FC236}">
                    <a16:creationId xmlns="" xmlns:a16="http://schemas.microsoft.com/office/drawing/2014/main" id="{61909FFC-1FFB-4246-9EF9-D426E4E92C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2586038"/>
                <a:ext cx="746125" cy="47625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3" name="Rectangle 17">
                <a:extLst>
                  <a:ext uri="{FF2B5EF4-FFF2-40B4-BE49-F238E27FC236}">
                    <a16:creationId xmlns="" xmlns:a16="http://schemas.microsoft.com/office/drawing/2014/main" id="{B2BB1758-A93A-4CCF-8A5A-E431E3C92A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2759075"/>
                <a:ext cx="746125" cy="47625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4" name="Rectangle 18">
                <a:extLst>
                  <a:ext uri="{FF2B5EF4-FFF2-40B4-BE49-F238E27FC236}">
                    <a16:creationId xmlns="" xmlns:a16="http://schemas.microsoft.com/office/drawing/2014/main" id="{A344459B-34DA-4F3D-B3F6-BBB617E7AA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2932113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5" name="Rectangle 19">
                <a:extLst>
                  <a:ext uri="{FF2B5EF4-FFF2-40B4-BE49-F238E27FC236}">
                    <a16:creationId xmlns="" xmlns:a16="http://schemas.microsoft.com/office/drawing/2014/main" id="{7C154651-80F0-4D5C-B634-A9625E6A1F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3105150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6" name="Rectangle 20">
                <a:extLst>
                  <a:ext uri="{FF2B5EF4-FFF2-40B4-BE49-F238E27FC236}">
                    <a16:creationId xmlns="" xmlns:a16="http://schemas.microsoft.com/office/drawing/2014/main" id="{A0274BD1-F96C-4925-AFF1-FC10A6EE0A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3279775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7" name="Rectangle 21">
                <a:extLst>
                  <a:ext uri="{FF2B5EF4-FFF2-40B4-BE49-F238E27FC236}">
                    <a16:creationId xmlns="" xmlns:a16="http://schemas.microsoft.com/office/drawing/2014/main" id="{CDDCC97E-01B4-4851-AC0F-96772D26AB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2526" y="3452813"/>
                <a:ext cx="746125" cy="49213"/>
              </a:xfrm>
              <a:prstGeom prst="rect">
                <a:avLst/>
              </a:prstGeom>
              <a:solidFill>
                <a:srgbClr val="A8AAA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8" name="Freeform 22">
                <a:extLst>
                  <a:ext uri="{FF2B5EF4-FFF2-40B4-BE49-F238E27FC236}">
                    <a16:creationId xmlns="" xmlns:a16="http://schemas.microsoft.com/office/drawing/2014/main" id="{0C22DBE4-3399-4601-AD2C-EBCB748744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8063" y="3338513"/>
                <a:ext cx="928688" cy="917575"/>
              </a:xfrm>
              <a:custGeom>
                <a:avLst/>
                <a:gdLst/>
                <a:ahLst/>
                <a:cxnLst>
                  <a:cxn ang="0">
                    <a:pos x="32" y="500"/>
                  </a:cxn>
                  <a:cxn ang="0">
                    <a:pos x="14" y="489"/>
                  </a:cxn>
                  <a:cxn ang="0">
                    <a:pos x="15" y="436"/>
                  </a:cxn>
                  <a:cxn ang="0">
                    <a:pos x="441" y="15"/>
                  </a:cxn>
                  <a:cxn ang="0">
                    <a:pos x="495" y="15"/>
                  </a:cxn>
                  <a:cxn ang="0">
                    <a:pos x="494" y="69"/>
                  </a:cxn>
                  <a:cxn ang="0">
                    <a:pos x="68" y="490"/>
                  </a:cxn>
                  <a:cxn ang="0">
                    <a:pos x="32" y="500"/>
                  </a:cxn>
                </a:cxnLst>
                <a:rect l="0" t="0" r="r" b="b"/>
                <a:pathLst>
                  <a:path w="509" h="503">
                    <a:moveTo>
                      <a:pt x="32" y="500"/>
                    </a:moveTo>
                    <a:cubicBezTo>
                      <a:pt x="26" y="498"/>
                      <a:pt x="19" y="495"/>
                      <a:pt x="14" y="489"/>
                    </a:cubicBezTo>
                    <a:cubicBezTo>
                      <a:pt x="0" y="475"/>
                      <a:pt x="0" y="450"/>
                      <a:pt x="15" y="436"/>
                    </a:cubicBezTo>
                    <a:cubicBezTo>
                      <a:pt x="441" y="15"/>
                      <a:pt x="441" y="15"/>
                      <a:pt x="441" y="15"/>
                    </a:cubicBezTo>
                    <a:cubicBezTo>
                      <a:pt x="456" y="0"/>
                      <a:pt x="480" y="0"/>
                      <a:pt x="495" y="15"/>
                    </a:cubicBezTo>
                    <a:cubicBezTo>
                      <a:pt x="509" y="30"/>
                      <a:pt x="509" y="54"/>
                      <a:pt x="494" y="69"/>
                    </a:cubicBezTo>
                    <a:cubicBezTo>
                      <a:pt x="68" y="490"/>
                      <a:pt x="68" y="490"/>
                      <a:pt x="68" y="490"/>
                    </a:cubicBezTo>
                    <a:cubicBezTo>
                      <a:pt x="58" y="499"/>
                      <a:pt x="44" y="503"/>
                      <a:pt x="32" y="50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9" name="Freeform 23">
                <a:extLst>
                  <a:ext uri="{FF2B5EF4-FFF2-40B4-BE49-F238E27FC236}">
                    <a16:creationId xmlns="" xmlns:a16="http://schemas.microsoft.com/office/drawing/2014/main" id="{6BFB5157-B96D-42A2-93BF-1C0C6D8A1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1863" y="3467100"/>
                <a:ext cx="874713" cy="862013"/>
              </a:xfrm>
              <a:custGeom>
                <a:avLst/>
                <a:gdLst/>
                <a:ahLst/>
                <a:cxnLst>
                  <a:cxn ang="0">
                    <a:pos x="65" y="466"/>
                  </a:cxn>
                  <a:cxn ang="0">
                    <a:pos x="29" y="446"/>
                  </a:cxn>
                  <a:cxn ang="0">
                    <a:pos x="30" y="339"/>
                  </a:cxn>
                  <a:cxn ang="0">
                    <a:pos x="343" y="29"/>
                  </a:cxn>
                  <a:cxn ang="0">
                    <a:pos x="451" y="30"/>
                  </a:cxn>
                  <a:cxn ang="0">
                    <a:pos x="450" y="137"/>
                  </a:cxn>
                  <a:cxn ang="0">
                    <a:pos x="137" y="447"/>
                  </a:cxn>
                  <a:cxn ang="0">
                    <a:pos x="65" y="466"/>
                  </a:cxn>
                </a:cxnLst>
                <a:rect l="0" t="0" r="r" b="b"/>
                <a:pathLst>
                  <a:path w="480" h="473">
                    <a:moveTo>
                      <a:pt x="65" y="466"/>
                    </a:moveTo>
                    <a:cubicBezTo>
                      <a:pt x="52" y="463"/>
                      <a:pt x="39" y="456"/>
                      <a:pt x="29" y="446"/>
                    </a:cubicBezTo>
                    <a:cubicBezTo>
                      <a:pt x="0" y="416"/>
                      <a:pt x="0" y="368"/>
                      <a:pt x="30" y="339"/>
                    </a:cubicBezTo>
                    <a:cubicBezTo>
                      <a:pt x="343" y="29"/>
                      <a:pt x="343" y="29"/>
                      <a:pt x="343" y="29"/>
                    </a:cubicBezTo>
                    <a:cubicBezTo>
                      <a:pt x="373" y="0"/>
                      <a:pt x="421" y="0"/>
                      <a:pt x="451" y="30"/>
                    </a:cubicBezTo>
                    <a:cubicBezTo>
                      <a:pt x="480" y="60"/>
                      <a:pt x="480" y="108"/>
                      <a:pt x="450" y="137"/>
                    </a:cubicBezTo>
                    <a:cubicBezTo>
                      <a:pt x="137" y="447"/>
                      <a:pt x="137" y="447"/>
                      <a:pt x="137" y="447"/>
                    </a:cubicBezTo>
                    <a:cubicBezTo>
                      <a:pt x="117" y="466"/>
                      <a:pt x="90" y="473"/>
                      <a:pt x="65" y="466"/>
                    </a:cubicBezTo>
                    <a:close/>
                  </a:path>
                </a:pathLst>
              </a:custGeom>
              <a:solidFill>
                <a:srgbClr val="C74F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0" name="Freeform 24">
                <a:extLst>
                  <a:ext uri="{FF2B5EF4-FFF2-40B4-BE49-F238E27FC236}">
                    <a16:creationId xmlns="" xmlns:a16="http://schemas.microsoft.com/office/drawing/2014/main" id="{6EF428CD-521F-4AD2-95C7-24B695D9DE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95763" y="2540000"/>
                <a:ext cx="1084263" cy="1084263"/>
              </a:xfrm>
              <a:custGeom>
                <a:avLst/>
                <a:gdLst/>
                <a:ahLst/>
                <a:cxnLst>
                  <a:cxn ang="0">
                    <a:pos x="595" y="299"/>
                  </a:cxn>
                  <a:cxn ang="0">
                    <a:pos x="370" y="9"/>
                  </a:cxn>
                  <a:cxn ang="0">
                    <a:pos x="300" y="0"/>
                  </a:cxn>
                  <a:cxn ang="0">
                    <a:pos x="89" y="86"/>
                  </a:cxn>
                  <a:cxn ang="0">
                    <a:pos x="1" y="295"/>
                  </a:cxn>
                  <a:cxn ang="0">
                    <a:pos x="225" y="585"/>
                  </a:cxn>
                  <a:cxn ang="0">
                    <a:pos x="296" y="594"/>
                  </a:cxn>
                  <a:cxn ang="0">
                    <a:pos x="506" y="508"/>
                  </a:cxn>
                  <a:cxn ang="0">
                    <a:pos x="595" y="299"/>
                  </a:cxn>
                  <a:cxn ang="0">
                    <a:pos x="453" y="454"/>
                  </a:cxn>
                  <a:cxn ang="0">
                    <a:pos x="296" y="518"/>
                  </a:cxn>
                  <a:cxn ang="0">
                    <a:pos x="244" y="511"/>
                  </a:cxn>
                  <a:cxn ang="0">
                    <a:pos x="77" y="296"/>
                  </a:cxn>
                  <a:cxn ang="0">
                    <a:pos x="143" y="140"/>
                  </a:cxn>
                  <a:cxn ang="0">
                    <a:pos x="299" y="76"/>
                  </a:cxn>
                  <a:cxn ang="0">
                    <a:pos x="352" y="83"/>
                  </a:cxn>
                  <a:cxn ang="0">
                    <a:pos x="519" y="298"/>
                  </a:cxn>
                  <a:cxn ang="0">
                    <a:pos x="453" y="454"/>
                  </a:cxn>
                </a:cxnLst>
                <a:rect l="0" t="0" r="r" b="b"/>
                <a:pathLst>
                  <a:path w="595" h="594">
                    <a:moveTo>
                      <a:pt x="595" y="299"/>
                    </a:moveTo>
                    <a:cubicBezTo>
                      <a:pt x="595" y="162"/>
                      <a:pt x="503" y="43"/>
                      <a:pt x="370" y="9"/>
                    </a:cubicBezTo>
                    <a:cubicBezTo>
                      <a:pt x="347" y="3"/>
                      <a:pt x="323" y="0"/>
                      <a:pt x="300" y="0"/>
                    </a:cubicBezTo>
                    <a:cubicBezTo>
                      <a:pt x="220" y="0"/>
                      <a:pt x="146" y="30"/>
                      <a:pt x="89" y="86"/>
                    </a:cubicBezTo>
                    <a:cubicBezTo>
                      <a:pt x="33" y="142"/>
                      <a:pt x="1" y="216"/>
                      <a:pt x="1" y="295"/>
                    </a:cubicBezTo>
                    <a:cubicBezTo>
                      <a:pt x="0" y="432"/>
                      <a:pt x="92" y="552"/>
                      <a:pt x="225" y="585"/>
                    </a:cubicBezTo>
                    <a:cubicBezTo>
                      <a:pt x="248" y="591"/>
                      <a:pt x="272" y="594"/>
                      <a:pt x="296" y="594"/>
                    </a:cubicBezTo>
                    <a:cubicBezTo>
                      <a:pt x="375" y="594"/>
                      <a:pt x="450" y="564"/>
                      <a:pt x="506" y="508"/>
                    </a:cubicBezTo>
                    <a:cubicBezTo>
                      <a:pt x="563" y="452"/>
                      <a:pt x="594" y="378"/>
                      <a:pt x="595" y="299"/>
                    </a:cubicBezTo>
                    <a:close/>
                    <a:moveTo>
                      <a:pt x="453" y="454"/>
                    </a:moveTo>
                    <a:cubicBezTo>
                      <a:pt x="411" y="496"/>
                      <a:pt x="355" y="518"/>
                      <a:pt x="296" y="518"/>
                    </a:cubicBezTo>
                    <a:cubicBezTo>
                      <a:pt x="279" y="518"/>
                      <a:pt x="261" y="516"/>
                      <a:pt x="244" y="511"/>
                    </a:cubicBezTo>
                    <a:cubicBezTo>
                      <a:pt x="145" y="486"/>
                      <a:pt x="76" y="398"/>
                      <a:pt x="77" y="296"/>
                    </a:cubicBezTo>
                    <a:cubicBezTo>
                      <a:pt x="77" y="237"/>
                      <a:pt x="101" y="181"/>
                      <a:pt x="143" y="140"/>
                    </a:cubicBezTo>
                    <a:cubicBezTo>
                      <a:pt x="185" y="98"/>
                      <a:pt x="240" y="76"/>
                      <a:pt x="299" y="76"/>
                    </a:cubicBezTo>
                    <a:cubicBezTo>
                      <a:pt x="317" y="76"/>
                      <a:pt x="335" y="79"/>
                      <a:pt x="352" y="83"/>
                    </a:cubicBezTo>
                    <a:cubicBezTo>
                      <a:pt x="451" y="108"/>
                      <a:pt x="519" y="196"/>
                      <a:pt x="519" y="298"/>
                    </a:cubicBezTo>
                    <a:cubicBezTo>
                      <a:pt x="518" y="357"/>
                      <a:pt x="495" y="413"/>
                      <a:pt x="453" y="45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" name="Group 108">
              <a:extLst>
                <a:ext uri="{FF2B5EF4-FFF2-40B4-BE49-F238E27FC236}">
                  <a16:creationId xmlns="" xmlns:a16="http://schemas.microsoft.com/office/drawing/2014/main" id="{50EAA9C3-861A-4386-92E3-DF0105F76E24}"/>
                </a:ext>
              </a:extLst>
            </p:cNvPr>
            <p:cNvGrpSpPr/>
            <p:nvPr/>
          </p:nvGrpSpPr>
          <p:grpSpPr>
            <a:xfrm>
              <a:off x="3670434" y="3886763"/>
              <a:ext cx="625327" cy="607424"/>
              <a:chOff x="6299532" y="3384456"/>
              <a:chExt cx="469021" cy="455593"/>
            </a:xfrm>
          </p:grpSpPr>
          <p:sp>
            <p:nvSpPr>
              <p:cNvPr id="29" name="Oval 50">
                <a:extLst>
                  <a:ext uri="{FF2B5EF4-FFF2-40B4-BE49-F238E27FC236}">
                    <a16:creationId xmlns="" xmlns:a16="http://schemas.microsoft.com/office/drawing/2014/main" id="{5FD344C4-FCA9-4287-8A70-79AA308A26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299532" y="3384456"/>
                <a:ext cx="469021" cy="455593"/>
              </a:xfrm>
              <a:prstGeom prst="ellipse">
                <a:avLst/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solidFill>
                    <a:schemeClr val="accent2">
                      <a:lumMod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0" name="Freeform 36">
                <a:extLst>
                  <a:ext uri="{FF2B5EF4-FFF2-40B4-BE49-F238E27FC236}">
                    <a16:creationId xmlns="" xmlns:a16="http://schemas.microsoft.com/office/drawing/2014/main" id="{2B13E1C2-7EB4-43C6-B9C8-714AF00375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35895" y="3505670"/>
                <a:ext cx="196295" cy="213164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" name="Group 111">
              <a:extLst>
                <a:ext uri="{FF2B5EF4-FFF2-40B4-BE49-F238E27FC236}">
                  <a16:creationId xmlns="" xmlns:a16="http://schemas.microsoft.com/office/drawing/2014/main" id="{82C08DF6-976B-4D3E-B77C-34B76BD02B2F}"/>
                </a:ext>
              </a:extLst>
            </p:cNvPr>
            <p:cNvGrpSpPr/>
            <p:nvPr/>
          </p:nvGrpSpPr>
          <p:grpSpPr>
            <a:xfrm>
              <a:off x="3670434" y="4944475"/>
              <a:ext cx="625327" cy="607424"/>
              <a:chOff x="630683" y="4190009"/>
              <a:chExt cx="469021" cy="455593"/>
            </a:xfrm>
          </p:grpSpPr>
          <p:sp>
            <p:nvSpPr>
              <p:cNvPr id="27" name="Oval 53">
                <a:extLst>
                  <a:ext uri="{FF2B5EF4-FFF2-40B4-BE49-F238E27FC236}">
                    <a16:creationId xmlns="" xmlns:a16="http://schemas.microsoft.com/office/drawing/2014/main" id="{7013802E-99B0-4C5E-AC53-BE0D74855A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0683" y="4190009"/>
                <a:ext cx="469021" cy="455593"/>
              </a:xfrm>
              <a:prstGeom prst="ellipse">
                <a:avLst/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Freeform 103">
                <a:extLst>
                  <a:ext uri="{FF2B5EF4-FFF2-40B4-BE49-F238E27FC236}">
                    <a16:creationId xmlns="" xmlns:a16="http://schemas.microsoft.com/office/drawing/2014/main" id="{5A9A9381-158C-41C9-BD42-8AEAF8739F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5181" y="4270535"/>
                <a:ext cx="200025" cy="294541"/>
              </a:xfrm>
              <a:custGeom>
                <a:avLst/>
                <a:gdLst/>
                <a:ahLst/>
                <a:cxnLst>
                  <a:cxn ang="0">
                    <a:pos x="37" y="29"/>
                  </a:cxn>
                  <a:cxn ang="0">
                    <a:pos x="31" y="41"/>
                  </a:cxn>
                  <a:cxn ang="0">
                    <a:pos x="33" y="44"/>
                  </a:cxn>
                  <a:cxn ang="0">
                    <a:pos x="32" y="47"/>
                  </a:cxn>
                  <a:cxn ang="0">
                    <a:pos x="33" y="49"/>
                  </a:cxn>
                  <a:cxn ang="0">
                    <a:pos x="31" y="53"/>
                  </a:cxn>
                  <a:cxn ang="0">
                    <a:pos x="31" y="54"/>
                  </a:cxn>
                  <a:cxn ang="0">
                    <a:pos x="27" y="58"/>
                  </a:cxn>
                  <a:cxn ang="0">
                    <a:pos x="21" y="62"/>
                  </a:cxn>
                  <a:cxn ang="0">
                    <a:pos x="15" y="58"/>
                  </a:cxn>
                  <a:cxn ang="0">
                    <a:pos x="11" y="54"/>
                  </a:cxn>
                  <a:cxn ang="0">
                    <a:pos x="11" y="53"/>
                  </a:cxn>
                  <a:cxn ang="0">
                    <a:pos x="9" y="49"/>
                  </a:cxn>
                  <a:cxn ang="0">
                    <a:pos x="10" y="47"/>
                  </a:cxn>
                  <a:cxn ang="0">
                    <a:pos x="9" y="44"/>
                  </a:cxn>
                  <a:cxn ang="0">
                    <a:pos x="11" y="41"/>
                  </a:cxn>
                  <a:cxn ang="0">
                    <a:pos x="5" y="29"/>
                  </a:cxn>
                  <a:cxn ang="0">
                    <a:pos x="0" y="18"/>
                  </a:cxn>
                  <a:cxn ang="0">
                    <a:pos x="21" y="0"/>
                  </a:cxn>
                  <a:cxn ang="0">
                    <a:pos x="42" y="18"/>
                  </a:cxn>
                  <a:cxn ang="0">
                    <a:pos x="37" y="29"/>
                  </a:cxn>
                  <a:cxn ang="0">
                    <a:pos x="21" y="6"/>
                  </a:cxn>
                  <a:cxn ang="0">
                    <a:pos x="6" y="18"/>
                  </a:cxn>
                  <a:cxn ang="0">
                    <a:pos x="8" y="26"/>
                  </a:cxn>
                  <a:cxn ang="0">
                    <a:pos x="11" y="28"/>
                  </a:cxn>
                  <a:cxn ang="0">
                    <a:pos x="16" y="40"/>
                  </a:cxn>
                  <a:cxn ang="0">
                    <a:pos x="26" y="40"/>
                  </a:cxn>
                  <a:cxn ang="0">
                    <a:pos x="31" y="28"/>
                  </a:cxn>
                  <a:cxn ang="0">
                    <a:pos x="34" y="26"/>
                  </a:cxn>
                  <a:cxn ang="0">
                    <a:pos x="36" y="18"/>
                  </a:cxn>
                  <a:cxn ang="0">
                    <a:pos x="21" y="6"/>
                  </a:cxn>
                  <a:cxn ang="0">
                    <a:pos x="29" y="20"/>
                  </a:cxn>
                  <a:cxn ang="0">
                    <a:pos x="27" y="18"/>
                  </a:cxn>
                  <a:cxn ang="0">
                    <a:pos x="21" y="15"/>
                  </a:cxn>
                  <a:cxn ang="0">
                    <a:pos x="20" y="13"/>
                  </a:cxn>
                  <a:cxn ang="0">
                    <a:pos x="21" y="12"/>
                  </a:cxn>
                  <a:cxn ang="0">
                    <a:pos x="30" y="18"/>
                  </a:cxn>
                  <a:cxn ang="0">
                    <a:pos x="29" y="20"/>
                  </a:cxn>
                </a:cxnLst>
                <a:rect l="0" t="0" r="r" b="b"/>
                <a:pathLst>
                  <a:path w="42" h="62">
                    <a:moveTo>
                      <a:pt x="37" y="29"/>
                    </a:moveTo>
                    <a:cubicBezTo>
                      <a:pt x="35" y="32"/>
                      <a:pt x="31" y="37"/>
                      <a:pt x="31" y="41"/>
                    </a:cubicBezTo>
                    <a:cubicBezTo>
                      <a:pt x="32" y="42"/>
                      <a:pt x="33" y="43"/>
                      <a:pt x="33" y="44"/>
                    </a:cubicBezTo>
                    <a:cubicBezTo>
                      <a:pt x="33" y="45"/>
                      <a:pt x="32" y="46"/>
                      <a:pt x="32" y="47"/>
                    </a:cubicBezTo>
                    <a:cubicBezTo>
                      <a:pt x="32" y="47"/>
                      <a:pt x="33" y="48"/>
                      <a:pt x="33" y="49"/>
                    </a:cubicBezTo>
                    <a:cubicBezTo>
                      <a:pt x="33" y="51"/>
                      <a:pt x="32" y="52"/>
                      <a:pt x="31" y="53"/>
                    </a:cubicBezTo>
                    <a:cubicBezTo>
                      <a:pt x="31" y="53"/>
                      <a:pt x="31" y="54"/>
                      <a:pt x="31" y="54"/>
                    </a:cubicBezTo>
                    <a:cubicBezTo>
                      <a:pt x="31" y="57"/>
                      <a:pt x="29" y="58"/>
                      <a:pt x="27" y="58"/>
                    </a:cubicBezTo>
                    <a:cubicBezTo>
                      <a:pt x="26" y="61"/>
                      <a:pt x="24" y="62"/>
                      <a:pt x="21" y="62"/>
                    </a:cubicBezTo>
                    <a:cubicBezTo>
                      <a:pt x="19" y="62"/>
                      <a:pt x="16" y="61"/>
                      <a:pt x="15" y="58"/>
                    </a:cubicBezTo>
                    <a:cubicBezTo>
                      <a:pt x="13" y="58"/>
                      <a:pt x="11" y="57"/>
                      <a:pt x="11" y="54"/>
                    </a:cubicBezTo>
                    <a:cubicBezTo>
                      <a:pt x="11" y="54"/>
                      <a:pt x="11" y="53"/>
                      <a:pt x="11" y="53"/>
                    </a:cubicBezTo>
                    <a:cubicBezTo>
                      <a:pt x="10" y="52"/>
                      <a:pt x="9" y="51"/>
                      <a:pt x="9" y="49"/>
                    </a:cubicBezTo>
                    <a:cubicBezTo>
                      <a:pt x="9" y="48"/>
                      <a:pt x="10" y="47"/>
                      <a:pt x="10" y="47"/>
                    </a:cubicBezTo>
                    <a:cubicBezTo>
                      <a:pt x="10" y="46"/>
                      <a:pt x="9" y="45"/>
                      <a:pt x="9" y="44"/>
                    </a:cubicBezTo>
                    <a:cubicBezTo>
                      <a:pt x="9" y="43"/>
                      <a:pt x="10" y="42"/>
                      <a:pt x="11" y="41"/>
                    </a:cubicBezTo>
                    <a:cubicBezTo>
                      <a:pt x="11" y="37"/>
                      <a:pt x="7" y="32"/>
                      <a:pt x="5" y="29"/>
                    </a:cubicBezTo>
                    <a:cubicBezTo>
                      <a:pt x="2" y="26"/>
                      <a:pt x="0" y="23"/>
                      <a:pt x="0" y="18"/>
                    </a:cubicBezTo>
                    <a:cubicBezTo>
                      <a:pt x="0" y="8"/>
                      <a:pt x="11" y="0"/>
                      <a:pt x="21" y="0"/>
                    </a:cubicBezTo>
                    <a:cubicBezTo>
                      <a:pt x="31" y="0"/>
                      <a:pt x="42" y="8"/>
                      <a:pt x="42" y="18"/>
                    </a:cubicBezTo>
                    <a:cubicBezTo>
                      <a:pt x="42" y="23"/>
                      <a:pt x="40" y="26"/>
                      <a:pt x="37" y="29"/>
                    </a:cubicBezTo>
                    <a:close/>
                    <a:moveTo>
                      <a:pt x="21" y="6"/>
                    </a:moveTo>
                    <a:cubicBezTo>
                      <a:pt x="14" y="6"/>
                      <a:pt x="6" y="10"/>
                      <a:pt x="6" y="18"/>
                    </a:cubicBezTo>
                    <a:cubicBezTo>
                      <a:pt x="6" y="21"/>
                      <a:pt x="7" y="24"/>
                      <a:pt x="8" y="26"/>
                    </a:cubicBezTo>
                    <a:cubicBezTo>
                      <a:pt x="9" y="27"/>
                      <a:pt x="10" y="27"/>
                      <a:pt x="11" y="28"/>
                    </a:cubicBezTo>
                    <a:cubicBezTo>
                      <a:pt x="14" y="32"/>
                      <a:pt x="16" y="36"/>
                      <a:pt x="16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6" y="36"/>
                      <a:pt x="28" y="32"/>
                      <a:pt x="31" y="28"/>
                    </a:cubicBezTo>
                    <a:cubicBezTo>
                      <a:pt x="32" y="27"/>
                      <a:pt x="33" y="27"/>
                      <a:pt x="34" y="26"/>
                    </a:cubicBezTo>
                    <a:cubicBezTo>
                      <a:pt x="35" y="24"/>
                      <a:pt x="36" y="21"/>
                      <a:pt x="36" y="18"/>
                    </a:cubicBezTo>
                    <a:cubicBezTo>
                      <a:pt x="36" y="10"/>
                      <a:pt x="28" y="6"/>
                      <a:pt x="21" y="6"/>
                    </a:cubicBezTo>
                    <a:close/>
                    <a:moveTo>
                      <a:pt x="29" y="20"/>
                    </a:moveTo>
                    <a:cubicBezTo>
                      <a:pt x="28" y="20"/>
                      <a:pt x="27" y="19"/>
                      <a:pt x="27" y="18"/>
                    </a:cubicBezTo>
                    <a:cubicBezTo>
                      <a:pt x="27" y="16"/>
                      <a:pt x="23" y="15"/>
                      <a:pt x="21" y="15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3"/>
                      <a:pt x="20" y="12"/>
                      <a:pt x="21" y="12"/>
                    </a:cubicBezTo>
                    <a:cubicBezTo>
                      <a:pt x="25" y="12"/>
                      <a:pt x="30" y="14"/>
                      <a:pt x="30" y="18"/>
                    </a:cubicBezTo>
                    <a:cubicBezTo>
                      <a:pt x="30" y="19"/>
                      <a:pt x="29" y="20"/>
                      <a:pt x="29" y="2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9" name="Group 114">
              <a:extLst>
                <a:ext uri="{FF2B5EF4-FFF2-40B4-BE49-F238E27FC236}">
                  <a16:creationId xmlns="" xmlns:a16="http://schemas.microsoft.com/office/drawing/2014/main" id="{9D51EE53-623F-44BF-8DA9-A9FAC31C8282}"/>
                </a:ext>
              </a:extLst>
            </p:cNvPr>
            <p:cNvGrpSpPr/>
            <p:nvPr/>
          </p:nvGrpSpPr>
          <p:grpSpPr>
            <a:xfrm>
              <a:off x="3670434" y="2829051"/>
              <a:ext cx="625327" cy="607424"/>
              <a:chOff x="3425803" y="3384456"/>
              <a:chExt cx="469021" cy="455593"/>
            </a:xfrm>
          </p:grpSpPr>
          <p:sp>
            <p:nvSpPr>
              <p:cNvPr id="25" name="Oval 56">
                <a:extLst>
                  <a:ext uri="{FF2B5EF4-FFF2-40B4-BE49-F238E27FC236}">
                    <a16:creationId xmlns="" xmlns:a16="http://schemas.microsoft.com/office/drawing/2014/main" id="{3D39B6C8-D9F2-4CF0-9AF4-F3F9D39CAAA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25803" y="3384456"/>
                <a:ext cx="469021" cy="455593"/>
              </a:xfrm>
              <a:prstGeom prst="ellipse">
                <a:avLst/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5">
                <a:extLst>
                  <a:ext uri="{FF2B5EF4-FFF2-40B4-BE49-F238E27FC236}">
                    <a16:creationId xmlns="" xmlns:a16="http://schemas.microsoft.com/office/drawing/2014/main" id="{C05487D5-2202-452C-9B46-FD4979557E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20613" y="3471340"/>
                <a:ext cx="279400" cy="279400"/>
              </a:xfrm>
              <a:custGeom>
                <a:avLst/>
                <a:gdLst/>
                <a:ahLst/>
                <a:cxnLst>
                  <a:cxn ang="0">
                    <a:pos x="0" y="192"/>
                  </a:cxn>
                  <a:cxn ang="0">
                    <a:pos x="255" y="135"/>
                  </a:cxn>
                  <a:cxn ang="0">
                    <a:pos x="277" y="122"/>
                  </a:cxn>
                  <a:cxn ang="0">
                    <a:pos x="303" y="116"/>
                  </a:cxn>
                  <a:cxn ang="0">
                    <a:pos x="296" y="105"/>
                  </a:cxn>
                  <a:cxn ang="0">
                    <a:pos x="278" y="89"/>
                  </a:cxn>
                  <a:cxn ang="0">
                    <a:pos x="265" y="90"/>
                  </a:cxn>
                  <a:cxn ang="0">
                    <a:pos x="256" y="82"/>
                  </a:cxn>
                  <a:cxn ang="0">
                    <a:pos x="231" y="73"/>
                  </a:cxn>
                  <a:cxn ang="0">
                    <a:pos x="234" y="98"/>
                  </a:cxn>
                  <a:cxn ang="0">
                    <a:pos x="224" y="118"/>
                  </a:cxn>
                  <a:cxn ang="0">
                    <a:pos x="205" y="103"/>
                  </a:cxn>
                  <a:cxn ang="0">
                    <a:pos x="175" y="89"/>
                  </a:cxn>
                  <a:cxn ang="0">
                    <a:pos x="183" y="68"/>
                  </a:cxn>
                  <a:cxn ang="0">
                    <a:pos x="212" y="58"/>
                  </a:cxn>
                  <a:cxn ang="0">
                    <a:pos x="207" y="47"/>
                  </a:cxn>
                  <a:cxn ang="0">
                    <a:pos x="188" y="50"/>
                  </a:cxn>
                  <a:cxn ang="0">
                    <a:pos x="168" y="37"/>
                  </a:cxn>
                  <a:cxn ang="0">
                    <a:pos x="171" y="52"/>
                  </a:cxn>
                  <a:cxn ang="0">
                    <a:pos x="157" y="52"/>
                  </a:cxn>
                  <a:cxn ang="0">
                    <a:pos x="141" y="40"/>
                  </a:cxn>
                  <a:cxn ang="0">
                    <a:pos x="126" y="47"/>
                  </a:cxn>
                  <a:cxn ang="0">
                    <a:pos x="143" y="51"/>
                  </a:cxn>
                  <a:cxn ang="0">
                    <a:pos x="131" y="58"/>
                  </a:cxn>
                  <a:cxn ang="0">
                    <a:pos x="56" y="107"/>
                  </a:cxn>
                  <a:cxn ang="0">
                    <a:pos x="65" y="118"/>
                  </a:cxn>
                  <a:cxn ang="0">
                    <a:pos x="79" y="135"/>
                  </a:cxn>
                  <a:cxn ang="0">
                    <a:pos x="74" y="158"/>
                  </a:cxn>
                  <a:cxn ang="0">
                    <a:pos x="88" y="185"/>
                  </a:cxn>
                  <a:cxn ang="0">
                    <a:pos x="108" y="214"/>
                  </a:cxn>
                  <a:cxn ang="0">
                    <a:pos x="118" y="227"/>
                  </a:cxn>
                  <a:cxn ang="0">
                    <a:pos x="105" y="197"/>
                  </a:cxn>
                  <a:cxn ang="0">
                    <a:pos x="125" y="225"/>
                  </a:cxn>
                  <a:cxn ang="0">
                    <a:pos x="150" y="255"/>
                  </a:cxn>
                  <a:cxn ang="0">
                    <a:pos x="184" y="269"/>
                  </a:cxn>
                  <a:cxn ang="0">
                    <a:pos x="213" y="290"/>
                  </a:cxn>
                  <a:cxn ang="0">
                    <a:pos x="224" y="288"/>
                  </a:cxn>
                  <a:cxn ang="0">
                    <a:pos x="212" y="268"/>
                  </a:cxn>
                  <a:cxn ang="0">
                    <a:pos x="197" y="262"/>
                  </a:cxn>
                  <a:cxn ang="0">
                    <a:pos x="194" y="239"/>
                  </a:cxn>
                  <a:cxn ang="0">
                    <a:pos x="171" y="250"/>
                  </a:cxn>
                  <a:cxn ang="0">
                    <a:pos x="168" y="210"/>
                  </a:cxn>
                  <a:cxn ang="0">
                    <a:pos x="184" y="206"/>
                  </a:cxn>
                  <a:cxn ang="0">
                    <a:pos x="196" y="202"/>
                  </a:cxn>
                  <a:cxn ang="0">
                    <a:pos x="214" y="211"/>
                  </a:cxn>
                  <a:cxn ang="0">
                    <a:pos x="221" y="205"/>
                  </a:cxn>
                  <a:cxn ang="0">
                    <a:pos x="234" y="179"/>
                  </a:cxn>
                  <a:cxn ang="0">
                    <a:pos x="233" y="171"/>
                  </a:cxn>
                  <a:cxn ang="0">
                    <a:pos x="252" y="157"/>
                  </a:cxn>
                  <a:cxn ang="0">
                    <a:pos x="266" y="143"/>
                  </a:cxn>
                  <a:cxn ang="0">
                    <a:pos x="273" y="131"/>
                  </a:cxn>
                  <a:cxn ang="0">
                    <a:pos x="255" y="135"/>
                  </a:cxn>
                  <a:cxn ang="0">
                    <a:pos x="295" y="298"/>
                  </a:cxn>
                  <a:cxn ang="0">
                    <a:pos x="272" y="288"/>
                  </a:cxn>
                  <a:cxn ang="0">
                    <a:pos x="251" y="288"/>
                  </a:cxn>
                  <a:cxn ang="0">
                    <a:pos x="236" y="286"/>
                  </a:cxn>
                  <a:cxn ang="0">
                    <a:pos x="230" y="307"/>
                  </a:cxn>
                  <a:cxn ang="0">
                    <a:pos x="223" y="335"/>
                  </a:cxn>
                  <a:cxn ang="0">
                    <a:pos x="308" y="302"/>
                  </a:cxn>
                </a:cxnLst>
                <a:rect l="0" t="0" r="r" b="b"/>
                <a:pathLst>
                  <a:path w="384" h="384">
                    <a:moveTo>
                      <a:pt x="384" y="192"/>
                    </a:moveTo>
                    <a:cubicBezTo>
                      <a:pt x="384" y="298"/>
                      <a:pt x="298" y="384"/>
                      <a:pt x="192" y="384"/>
                    </a:cubicBezTo>
                    <a:cubicBezTo>
                      <a:pt x="86" y="384"/>
                      <a:pt x="0" y="298"/>
                      <a:pt x="0" y="192"/>
                    </a:cubicBezTo>
                    <a:cubicBezTo>
                      <a:pt x="0" y="86"/>
                      <a:pt x="86" y="0"/>
                      <a:pt x="192" y="0"/>
                    </a:cubicBezTo>
                    <a:cubicBezTo>
                      <a:pt x="298" y="0"/>
                      <a:pt x="384" y="86"/>
                      <a:pt x="384" y="192"/>
                    </a:cubicBezTo>
                    <a:close/>
                    <a:moveTo>
                      <a:pt x="255" y="135"/>
                    </a:moveTo>
                    <a:cubicBezTo>
                      <a:pt x="256" y="135"/>
                      <a:pt x="257" y="130"/>
                      <a:pt x="258" y="129"/>
                    </a:cubicBezTo>
                    <a:cubicBezTo>
                      <a:pt x="260" y="127"/>
                      <a:pt x="262" y="126"/>
                      <a:pt x="264" y="125"/>
                    </a:cubicBezTo>
                    <a:cubicBezTo>
                      <a:pt x="268" y="124"/>
                      <a:pt x="272" y="123"/>
                      <a:pt x="277" y="122"/>
                    </a:cubicBezTo>
                    <a:cubicBezTo>
                      <a:pt x="281" y="121"/>
                      <a:pt x="286" y="121"/>
                      <a:pt x="289" y="125"/>
                    </a:cubicBezTo>
                    <a:cubicBezTo>
                      <a:pt x="289" y="124"/>
                      <a:pt x="295" y="119"/>
                      <a:pt x="295" y="119"/>
                    </a:cubicBezTo>
                    <a:cubicBezTo>
                      <a:pt x="298" y="118"/>
                      <a:pt x="301" y="118"/>
                      <a:pt x="303" y="116"/>
                    </a:cubicBezTo>
                    <a:cubicBezTo>
                      <a:pt x="303" y="115"/>
                      <a:pt x="303" y="110"/>
                      <a:pt x="303" y="110"/>
                    </a:cubicBezTo>
                    <a:cubicBezTo>
                      <a:pt x="299" y="111"/>
                      <a:pt x="298" y="107"/>
                      <a:pt x="297" y="103"/>
                    </a:cubicBezTo>
                    <a:cubicBezTo>
                      <a:pt x="297" y="104"/>
                      <a:pt x="297" y="104"/>
                      <a:pt x="296" y="105"/>
                    </a:cubicBezTo>
                    <a:cubicBezTo>
                      <a:pt x="296" y="102"/>
                      <a:pt x="291" y="104"/>
                      <a:pt x="290" y="104"/>
                    </a:cubicBezTo>
                    <a:cubicBezTo>
                      <a:pt x="284" y="102"/>
                      <a:pt x="285" y="98"/>
                      <a:pt x="283" y="94"/>
                    </a:cubicBezTo>
                    <a:cubicBezTo>
                      <a:pt x="282" y="92"/>
                      <a:pt x="279" y="91"/>
                      <a:pt x="278" y="89"/>
                    </a:cubicBezTo>
                    <a:cubicBezTo>
                      <a:pt x="277" y="87"/>
                      <a:pt x="277" y="84"/>
                      <a:pt x="274" y="84"/>
                    </a:cubicBezTo>
                    <a:cubicBezTo>
                      <a:pt x="273" y="84"/>
                      <a:pt x="270" y="89"/>
                      <a:pt x="270" y="89"/>
                    </a:cubicBezTo>
                    <a:cubicBezTo>
                      <a:pt x="267" y="88"/>
                      <a:pt x="266" y="89"/>
                      <a:pt x="265" y="90"/>
                    </a:cubicBezTo>
                    <a:cubicBezTo>
                      <a:pt x="263" y="91"/>
                      <a:pt x="262" y="91"/>
                      <a:pt x="260" y="92"/>
                    </a:cubicBezTo>
                    <a:cubicBezTo>
                      <a:pt x="265" y="90"/>
                      <a:pt x="258" y="88"/>
                      <a:pt x="256" y="88"/>
                    </a:cubicBezTo>
                    <a:cubicBezTo>
                      <a:pt x="260" y="87"/>
                      <a:pt x="258" y="83"/>
                      <a:pt x="256" y="82"/>
                    </a:cubicBezTo>
                    <a:cubicBezTo>
                      <a:pt x="256" y="82"/>
                      <a:pt x="257" y="82"/>
                      <a:pt x="257" y="82"/>
                    </a:cubicBezTo>
                    <a:cubicBezTo>
                      <a:pt x="257" y="79"/>
                      <a:pt x="250" y="77"/>
                      <a:pt x="247" y="76"/>
                    </a:cubicBezTo>
                    <a:cubicBezTo>
                      <a:pt x="245" y="74"/>
                      <a:pt x="233" y="72"/>
                      <a:pt x="231" y="73"/>
                    </a:cubicBezTo>
                    <a:cubicBezTo>
                      <a:pt x="228" y="75"/>
                      <a:pt x="231" y="80"/>
                      <a:pt x="231" y="83"/>
                    </a:cubicBezTo>
                    <a:cubicBezTo>
                      <a:pt x="232" y="86"/>
                      <a:pt x="228" y="86"/>
                      <a:pt x="228" y="89"/>
                    </a:cubicBezTo>
                    <a:cubicBezTo>
                      <a:pt x="228" y="93"/>
                      <a:pt x="236" y="92"/>
                      <a:pt x="234" y="98"/>
                    </a:cubicBezTo>
                    <a:cubicBezTo>
                      <a:pt x="233" y="102"/>
                      <a:pt x="228" y="102"/>
                      <a:pt x="226" y="105"/>
                    </a:cubicBezTo>
                    <a:cubicBezTo>
                      <a:pt x="224" y="108"/>
                      <a:pt x="227" y="112"/>
                      <a:pt x="229" y="114"/>
                    </a:cubicBezTo>
                    <a:cubicBezTo>
                      <a:pt x="231" y="115"/>
                      <a:pt x="225" y="118"/>
                      <a:pt x="224" y="118"/>
                    </a:cubicBezTo>
                    <a:cubicBezTo>
                      <a:pt x="220" y="120"/>
                      <a:pt x="217" y="114"/>
                      <a:pt x="216" y="110"/>
                    </a:cubicBezTo>
                    <a:cubicBezTo>
                      <a:pt x="215" y="108"/>
                      <a:pt x="215" y="104"/>
                      <a:pt x="212" y="103"/>
                    </a:cubicBezTo>
                    <a:cubicBezTo>
                      <a:pt x="210" y="102"/>
                      <a:pt x="206" y="102"/>
                      <a:pt x="205" y="103"/>
                    </a:cubicBezTo>
                    <a:cubicBezTo>
                      <a:pt x="203" y="99"/>
                      <a:pt x="198" y="98"/>
                      <a:pt x="194" y="97"/>
                    </a:cubicBezTo>
                    <a:cubicBezTo>
                      <a:pt x="189" y="95"/>
                      <a:pt x="185" y="95"/>
                      <a:pt x="180" y="96"/>
                    </a:cubicBezTo>
                    <a:cubicBezTo>
                      <a:pt x="181" y="95"/>
                      <a:pt x="179" y="88"/>
                      <a:pt x="175" y="89"/>
                    </a:cubicBezTo>
                    <a:cubicBezTo>
                      <a:pt x="176" y="86"/>
                      <a:pt x="176" y="84"/>
                      <a:pt x="176" y="81"/>
                    </a:cubicBezTo>
                    <a:cubicBezTo>
                      <a:pt x="177" y="79"/>
                      <a:pt x="178" y="77"/>
                      <a:pt x="179" y="75"/>
                    </a:cubicBezTo>
                    <a:cubicBezTo>
                      <a:pt x="180" y="74"/>
                      <a:pt x="185" y="69"/>
                      <a:pt x="183" y="68"/>
                    </a:cubicBezTo>
                    <a:cubicBezTo>
                      <a:pt x="188" y="69"/>
                      <a:pt x="193" y="69"/>
                      <a:pt x="196" y="66"/>
                    </a:cubicBezTo>
                    <a:cubicBezTo>
                      <a:pt x="198" y="63"/>
                      <a:pt x="199" y="60"/>
                      <a:pt x="202" y="57"/>
                    </a:cubicBezTo>
                    <a:cubicBezTo>
                      <a:pt x="205" y="53"/>
                      <a:pt x="209" y="58"/>
                      <a:pt x="212" y="58"/>
                    </a:cubicBezTo>
                    <a:cubicBezTo>
                      <a:pt x="217" y="59"/>
                      <a:pt x="217" y="53"/>
                      <a:pt x="214" y="51"/>
                    </a:cubicBezTo>
                    <a:cubicBezTo>
                      <a:pt x="218" y="51"/>
                      <a:pt x="215" y="45"/>
                      <a:pt x="213" y="44"/>
                    </a:cubicBezTo>
                    <a:cubicBezTo>
                      <a:pt x="211" y="43"/>
                      <a:pt x="202" y="46"/>
                      <a:pt x="207" y="47"/>
                    </a:cubicBezTo>
                    <a:cubicBezTo>
                      <a:pt x="206" y="47"/>
                      <a:pt x="200" y="59"/>
                      <a:pt x="196" y="53"/>
                    </a:cubicBezTo>
                    <a:cubicBezTo>
                      <a:pt x="195" y="52"/>
                      <a:pt x="195" y="47"/>
                      <a:pt x="193" y="46"/>
                    </a:cubicBezTo>
                    <a:cubicBezTo>
                      <a:pt x="190" y="46"/>
                      <a:pt x="189" y="49"/>
                      <a:pt x="188" y="50"/>
                    </a:cubicBezTo>
                    <a:cubicBezTo>
                      <a:pt x="190" y="47"/>
                      <a:pt x="181" y="45"/>
                      <a:pt x="180" y="44"/>
                    </a:cubicBezTo>
                    <a:cubicBezTo>
                      <a:pt x="183" y="42"/>
                      <a:pt x="180" y="39"/>
                      <a:pt x="178" y="38"/>
                    </a:cubicBezTo>
                    <a:cubicBezTo>
                      <a:pt x="176" y="36"/>
                      <a:pt x="169" y="35"/>
                      <a:pt x="168" y="37"/>
                    </a:cubicBezTo>
                    <a:cubicBezTo>
                      <a:pt x="163" y="43"/>
                      <a:pt x="173" y="44"/>
                      <a:pt x="175" y="45"/>
                    </a:cubicBezTo>
                    <a:cubicBezTo>
                      <a:pt x="176" y="46"/>
                      <a:pt x="179" y="48"/>
                      <a:pt x="177" y="49"/>
                    </a:cubicBezTo>
                    <a:cubicBezTo>
                      <a:pt x="176" y="50"/>
                      <a:pt x="171" y="51"/>
                      <a:pt x="171" y="52"/>
                    </a:cubicBezTo>
                    <a:cubicBezTo>
                      <a:pt x="169" y="54"/>
                      <a:pt x="172" y="57"/>
                      <a:pt x="170" y="59"/>
                    </a:cubicBezTo>
                    <a:cubicBezTo>
                      <a:pt x="168" y="57"/>
                      <a:pt x="168" y="53"/>
                      <a:pt x="166" y="50"/>
                    </a:cubicBezTo>
                    <a:cubicBezTo>
                      <a:pt x="168" y="53"/>
                      <a:pt x="157" y="52"/>
                      <a:pt x="157" y="52"/>
                    </a:cubicBezTo>
                    <a:cubicBezTo>
                      <a:pt x="154" y="52"/>
                      <a:pt x="148" y="54"/>
                      <a:pt x="145" y="50"/>
                    </a:cubicBezTo>
                    <a:cubicBezTo>
                      <a:pt x="144" y="49"/>
                      <a:pt x="144" y="44"/>
                      <a:pt x="146" y="45"/>
                    </a:cubicBezTo>
                    <a:cubicBezTo>
                      <a:pt x="144" y="43"/>
                      <a:pt x="142" y="41"/>
                      <a:pt x="141" y="40"/>
                    </a:cubicBezTo>
                    <a:cubicBezTo>
                      <a:pt x="132" y="43"/>
                      <a:pt x="125" y="47"/>
                      <a:pt x="117" y="51"/>
                    </a:cubicBezTo>
                    <a:cubicBezTo>
                      <a:pt x="118" y="51"/>
                      <a:pt x="119" y="51"/>
                      <a:pt x="120" y="50"/>
                    </a:cubicBezTo>
                    <a:cubicBezTo>
                      <a:pt x="122" y="50"/>
                      <a:pt x="124" y="48"/>
                      <a:pt x="126" y="47"/>
                    </a:cubicBezTo>
                    <a:cubicBezTo>
                      <a:pt x="128" y="46"/>
                      <a:pt x="134" y="43"/>
                      <a:pt x="136" y="46"/>
                    </a:cubicBezTo>
                    <a:cubicBezTo>
                      <a:pt x="137" y="45"/>
                      <a:pt x="137" y="45"/>
                      <a:pt x="138" y="44"/>
                    </a:cubicBezTo>
                    <a:cubicBezTo>
                      <a:pt x="139" y="46"/>
                      <a:pt x="141" y="48"/>
                      <a:pt x="143" y="51"/>
                    </a:cubicBezTo>
                    <a:cubicBezTo>
                      <a:pt x="141" y="50"/>
                      <a:pt x="137" y="50"/>
                      <a:pt x="135" y="50"/>
                    </a:cubicBezTo>
                    <a:cubicBezTo>
                      <a:pt x="133" y="51"/>
                      <a:pt x="130" y="51"/>
                      <a:pt x="130" y="53"/>
                    </a:cubicBezTo>
                    <a:cubicBezTo>
                      <a:pt x="130" y="55"/>
                      <a:pt x="131" y="57"/>
                      <a:pt x="131" y="58"/>
                    </a:cubicBezTo>
                    <a:cubicBezTo>
                      <a:pt x="128" y="56"/>
                      <a:pt x="125" y="52"/>
                      <a:pt x="121" y="51"/>
                    </a:cubicBezTo>
                    <a:cubicBezTo>
                      <a:pt x="119" y="51"/>
                      <a:pt x="117" y="51"/>
                      <a:pt x="115" y="52"/>
                    </a:cubicBezTo>
                    <a:cubicBezTo>
                      <a:pt x="91" y="65"/>
                      <a:pt x="71" y="84"/>
                      <a:pt x="56" y="107"/>
                    </a:cubicBezTo>
                    <a:cubicBezTo>
                      <a:pt x="57" y="108"/>
                      <a:pt x="58" y="109"/>
                      <a:pt x="59" y="109"/>
                    </a:cubicBezTo>
                    <a:cubicBezTo>
                      <a:pt x="62" y="110"/>
                      <a:pt x="59" y="117"/>
                      <a:pt x="64" y="113"/>
                    </a:cubicBezTo>
                    <a:cubicBezTo>
                      <a:pt x="66" y="115"/>
                      <a:pt x="66" y="116"/>
                      <a:pt x="65" y="118"/>
                    </a:cubicBezTo>
                    <a:cubicBezTo>
                      <a:pt x="65" y="118"/>
                      <a:pt x="75" y="124"/>
                      <a:pt x="76" y="125"/>
                    </a:cubicBezTo>
                    <a:cubicBezTo>
                      <a:pt x="78" y="126"/>
                      <a:pt x="80" y="128"/>
                      <a:pt x="81" y="130"/>
                    </a:cubicBezTo>
                    <a:cubicBezTo>
                      <a:pt x="82" y="132"/>
                      <a:pt x="80" y="134"/>
                      <a:pt x="79" y="135"/>
                    </a:cubicBezTo>
                    <a:cubicBezTo>
                      <a:pt x="78" y="134"/>
                      <a:pt x="75" y="130"/>
                      <a:pt x="74" y="131"/>
                    </a:cubicBezTo>
                    <a:cubicBezTo>
                      <a:pt x="73" y="133"/>
                      <a:pt x="74" y="139"/>
                      <a:pt x="77" y="139"/>
                    </a:cubicBezTo>
                    <a:cubicBezTo>
                      <a:pt x="73" y="139"/>
                      <a:pt x="75" y="155"/>
                      <a:pt x="74" y="158"/>
                    </a:cubicBezTo>
                    <a:cubicBezTo>
                      <a:pt x="74" y="158"/>
                      <a:pt x="74" y="158"/>
                      <a:pt x="74" y="158"/>
                    </a:cubicBezTo>
                    <a:cubicBezTo>
                      <a:pt x="73" y="161"/>
                      <a:pt x="76" y="173"/>
                      <a:pt x="81" y="172"/>
                    </a:cubicBezTo>
                    <a:cubicBezTo>
                      <a:pt x="78" y="172"/>
                      <a:pt x="87" y="184"/>
                      <a:pt x="88" y="185"/>
                    </a:cubicBezTo>
                    <a:cubicBezTo>
                      <a:pt x="91" y="187"/>
                      <a:pt x="95" y="188"/>
                      <a:pt x="97" y="192"/>
                    </a:cubicBezTo>
                    <a:cubicBezTo>
                      <a:pt x="100" y="195"/>
                      <a:pt x="100" y="201"/>
                      <a:pt x="103" y="203"/>
                    </a:cubicBezTo>
                    <a:cubicBezTo>
                      <a:pt x="102" y="206"/>
                      <a:pt x="108" y="210"/>
                      <a:pt x="108" y="214"/>
                    </a:cubicBezTo>
                    <a:cubicBezTo>
                      <a:pt x="108" y="214"/>
                      <a:pt x="107" y="214"/>
                      <a:pt x="107" y="215"/>
                    </a:cubicBezTo>
                    <a:cubicBezTo>
                      <a:pt x="108" y="218"/>
                      <a:pt x="113" y="218"/>
                      <a:pt x="115" y="221"/>
                    </a:cubicBezTo>
                    <a:cubicBezTo>
                      <a:pt x="116" y="223"/>
                      <a:pt x="115" y="228"/>
                      <a:pt x="118" y="227"/>
                    </a:cubicBezTo>
                    <a:cubicBezTo>
                      <a:pt x="118" y="222"/>
                      <a:pt x="115" y="216"/>
                      <a:pt x="112" y="212"/>
                    </a:cubicBezTo>
                    <a:cubicBezTo>
                      <a:pt x="110" y="209"/>
                      <a:pt x="109" y="207"/>
                      <a:pt x="108" y="204"/>
                    </a:cubicBezTo>
                    <a:cubicBezTo>
                      <a:pt x="106" y="202"/>
                      <a:pt x="106" y="199"/>
                      <a:pt x="105" y="197"/>
                    </a:cubicBezTo>
                    <a:cubicBezTo>
                      <a:pt x="106" y="197"/>
                      <a:pt x="112" y="199"/>
                      <a:pt x="111" y="200"/>
                    </a:cubicBezTo>
                    <a:cubicBezTo>
                      <a:pt x="109" y="205"/>
                      <a:pt x="119" y="214"/>
                      <a:pt x="122" y="217"/>
                    </a:cubicBezTo>
                    <a:cubicBezTo>
                      <a:pt x="123" y="218"/>
                      <a:pt x="128" y="225"/>
                      <a:pt x="125" y="225"/>
                    </a:cubicBezTo>
                    <a:cubicBezTo>
                      <a:pt x="129" y="225"/>
                      <a:pt x="133" y="230"/>
                      <a:pt x="135" y="233"/>
                    </a:cubicBezTo>
                    <a:cubicBezTo>
                      <a:pt x="137" y="236"/>
                      <a:pt x="136" y="241"/>
                      <a:pt x="138" y="245"/>
                    </a:cubicBezTo>
                    <a:cubicBezTo>
                      <a:pt x="139" y="250"/>
                      <a:pt x="146" y="252"/>
                      <a:pt x="150" y="255"/>
                    </a:cubicBezTo>
                    <a:cubicBezTo>
                      <a:pt x="154" y="256"/>
                      <a:pt x="157" y="259"/>
                      <a:pt x="160" y="260"/>
                    </a:cubicBezTo>
                    <a:cubicBezTo>
                      <a:pt x="166" y="262"/>
                      <a:pt x="167" y="260"/>
                      <a:pt x="171" y="260"/>
                    </a:cubicBezTo>
                    <a:cubicBezTo>
                      <a:pt x="178" y="259"/>
                      <a:pt x="179" y="266"/>
                      <a:pt x="184" y="269"/>
                    </a:cubicBezTo>
                    <a:cubicBezTo>
                      <a:pt x="187" y="270"/>
                      <a:pt x="194" y="273"/>
                      <a:pt x="198" y="271"/>
                    </a:cubicBezTo>
                    <a:cubicBezTo>
                      <a:pt x="196" y="272"/>
                      <a:pt x="203" y="282"/>
                      <a:pt x="204" y="283"/>
                    </a:cubicBezTo>
                    <a:cubicBezTo>
                      <a:pt x="206" y="286"/>
                      <a:pt x="210" y="287"/>
                      <a:pt x="213" y="290"/>
                    </a:cubicBezTo>
                    <a:cubicBezTo>
                      <a:pt x="213" y="290"/>
                      <a:pt x="214" y="289"/>
                      <a:pt x="214" y="288"/>
                    </a:cubicBezTo>
                    <a:cubicBezTo>
                      <a:pt x="213" y="291"/>
                      <a:pt x="218" y="296"/>
                      <a:pt x="221" y="296"/>
                    </a:cubicBezTo>
                    <a:cubicBezTo>
                      <a:pt x="223" y="295"/>
                      <a:pt x="224" y="290"/>
                      <a:pt x="224" y="288"/>
                    </a:cubicBezTo>
                    <a:cubicBezTo>
                      <a:pt x="219" y="290"/>
                      <a:pt x="215" y="288"/>
                      <a:pt x="212" y="283"/>
                    </a:cubicBezTo>
                    <a:cubicBezTo>
                      <a:pt x="211" y="282"/>
                      <a:pt x="207" y="275"/>
                      <a:pt x="211" y="275"/>
                    </a:cubicBezTo>
                    <a:cubicBezTo>
                      <a:pt x="216" y="275"/>
                      <a:pt x="212" y="271"/>
                      <a:pt x="212" y="268"/>
                    </a:cubicBezTo>
                    <a:cubicBezTo>
                      <a:pt x="211" y="264"/>
                      <a:pt x="208" y="262"/>
                      <a:pt x="206" y="259"/>
                    </a:cubicBezTo>
                    <a:cubicBezTo>
                      <a:pt x="205" y="262"/>
                      <a:pt x="200" y="261"/>
                      <a:pt x="198" y="259"/>
                    </a:cubicBezTo>
                    <a:cubicBezTo>
                      <a:pt x="198" y="259"/>
                      <a:pt x="197" y="261"/>
                      <a:pt x="197" y="262"/>
                    </a:cubicBezTo>
                    <a:cubicBezTo>
                      <a:pt x="196" y="262"/>
                      <a:pt x="195" y="262"/>
                      <a:pt x="194" y="261"/>
                    </a:cubicBezTo>
                    <a:cubicBezTo>
                      <a:pt x="194" y="258"/>
                      <a:pt x="194" y="255"/>
                      <a:pt x="195" y="251"/>
                    </a:cubicBezTo>
                    <a:cubicBezTo>
                      <a:pt x="196" y="247"/>
                      <a:pt x="205" y="238"/>
                      <a:pt x="194" y="239"/>
                    </a:cubicBezTo>
                    <a:cubicBezTo>
                      <a:pt x="190" y="239"/>
                      <a:pt x="188" y="240"/>
                      <a:pt x="187" y="244"/>
                    </a:cubicBezTo>
                    <a:cubicBezTo>
                      <a:pt x="186" y="247"/>
                      <a:pt x="186" y="249"/>
                      <a:pt x="183" y="251"/>
                    </a:cubicBezTo>
                    <a:cubicBezTo>
                      <a:pt x="181" y="252"/>
                      <a:pt x="173" y="251"/>
                      <a:pt x="171" y="250"/>
                    </a:cubicBezTo>
                    <a:cubicBezTo>
                      <a:pt x="166" y="247"/>
                      <a:pt x="163" y="239"/>
                      <a:pt x="163" y="234"/>
                    </a:cubicBezTo>
                    <a:cubicBezTo>
                      <a:pt x="163" y="227"/>
                      <a:pt x="166" y="221"/>
                      <a:pt x="163" y="215"/>
                    </a:cubicBezTo>
                    <a:cubicBezTo>
                      <a:pt x="164" y="213"/>
                      <a:pt x="166" y="211"/>
                      <a:pt x="168" y="210"/>
                    </a:cubicBezTo>
                    <a:cubicBezTo>
                      <a:pt x="169" y="209"/>
                      <a:pt x="171" y="210"/>
                      <a:pt x="172" y="207"/>
                    </a:cubicBezTo>
                    <a:cubicBezTo>
                      <a:pt x="171" y="207"/>
                      <a:pt x="170" y="206"/>
                      <a:pt x="170" y="206"/>
                    </a:cubicBezTo>
                    <a:cubicBezTo>
                      <a:pt x="173" y="208"/>
                      <a:pt x="180" y="203"/>
                      <a:pt x="184" y="206"/>
                    </a:cubicBezTo>
                    <a:cubicBezTo>
                      <a:pt x="186" y="207"/>
                      <a:pt x="188" y="208"/>
                      <a:pt x="189" y="205"/>
                    </a:cubicBezTo>
                    <a:cubicBezTo>
                      <a:pt x="189" y="205"/>
                      <a:pt x="187" y="202"/>
                      <a:pt x="188" y="200"/>
                    </a:cubicBezTo>
                    <a:cubicBezTo>
                      <a:pt x="189" y="204"/>
                      <a:pt x="192" y="205"/>
                      <a:pt x="196" y="202"/>
                    </a:cubicBezTo>
                    <a:cubicBezTo>
                      <a:pt x="197" y="203"/>
                      <a:pt x="201" y="203"/>
                      <a:pt x="204" y="204"/>
                    </a:cubicBezTo>
                    <a:cubicBezTo>
                      <a:pt x="207" y="206"/>
                      <a:pt x="207" y="209"/>
                      <a:pt x="211" y="205"/>
                    </a:cubicBezTo>
                    <a:cubicBezTo>
                      <a:pt x="213" y="208"/>
                      <a:pt x="213" y="208"/>
                      <a:pt x="214" y="211"/>
                    </a:cubicBezTo>
                    <a:cubicBezTo>
                      <a:pt x="214" y="214"/>
                      <a:pt x="216" y="221"/>
                      <a:pt x="218" y="222"/>
                    </a:cubicBezTo>
                    <a:cubicBezTo>
                      <a:pt x="224" y="225"/>
                      <a:pt x="222" y="217"/>
                      <a:pt x="222" y="214"/>
                    </a:cubicBezTo>
                    <a:cubicBezTo>
                      <a:pt x="222" y="213"/>
                      <a:pt x="222" y="205"/>
                      <a:pt x="221" y="205"/>
                    </a:cubicBezTo>
                    <a:cubicBezTo>
                      <a:pt x="213" y="203"/>
                      <a:pt x="216" y="197"/>
                      <a:pt x="221" y="193"/>
                    </a:cubicBezTo>
                    <a:cubicBezTo>
                      <a:pt x="222" y="192"/>
                      <a:pt x="227" y="190"/>
                      <a:pt x="230" y="188"/>
                    </a:cubicBezTo>
                    <a:cubicBezTo>
                      <a:pt x="232" y="186"/>
                      <a:pt x="235" y="183"/>
                      <a:pt x="234" y="179"/>
                    </a:cubicBezTo>
                    <a:cubicBezTo>
                      <a:pt x="235" y="179"/>
                      <a:pt x="236" y="178"/>
                      <a:pt x="236" y="177"/>
                    </a:cubicBezTo>
                    <a:cubicBezTo>
                      <a:pt x="236" y="177"/>
                      <a:pt x="233" y="174"/>
                      <a:pt x="232" y="175"/>
                    </a:cubicBezTo>
                    <a:cubicBezTo>
                      <a:pt x="234" y="174"/>
                      <a:pt x="234" y="172"/>
                      <a:pt x="233" y="171"/>
                    </a:cubicBezTo>
                    <a:cubicBezTo>
                      <a:pt x="235" y="169"/>
                      <a:pt x="234" y="166"/>
                      <a:pt x="236" y="165"/>
                    </a:cubicBezTo>
                    <a:cubicBezTo>
                      <a:pt x="239" y="169"/>
                      <a:pt x="245" y="165"/>
                      <a:pt x="242" y="162"/>
                    </a:cubicBezTo>
                    <a:cubicBezTo>
                      <a:pt x="244" y="158"/>
                      <a:pt x="250" y="160"/>
                      <a:pt x="252" y="157"/>
                    </a:cubicBezTo>
                    <a:cubicBezTo>
                      <a:pt x="255" y="158"/>
                      <a:pt x="253" y="153"/>
                      <a:pt x="255" y="150"/>
                    </a:cubicBezTo>
                    <a:cubicBezTo>
                      <a:pt x="256" y="148"/>
                      <a:pt x="259" y="148"/>
                      <a:pt x="262" y="147"/>
                    </a:cubicBezTo>
                    <a:cubicBezTo>
                      <a:pt x="262" y="147"/>
                      <a:pt x="268" y="143"/>
                      <a:pt x="266" y="143"/>
                    </a:cubicBezTo>
                    <a:cubicBezTo>
                      <a:pt x="270" y="144"/>
                      <a:pt x="279" y="139"/>
                      <a:pt x="272" y="135"/>
                    </a:cubicBezTo>
                    <a:cubicBezTo>
                      <a:pt x="273" y="133"/>
                      <a:pt x="270" y="132"/>
                      <a:pt x="268" y="132"/>
                    </a:cubicBezTo>
                    <a:cubicBezTo>
                      <a:pt x="269" y="131"/>
                      <a:pt x="272" y="132"/>
                      <a:pt x="273" y="131"/>
                    </a:cubicBezTo>
                    <a:cubicBezTo>
                      <a:pt x="276" y="129"/>
                      <a:pt x="274" y="128"/>
                      <a:pt x="271" y="127"/>
                    </a:cubicBezTo>
                    <a:cubicBezTo>
                      <a:pt x="268" y="126"/>
                      <a:pt x="263" y="128"/>
                      <a:pt x="261" y="130"/>
                    </a:cubicBezTo>
                    <a:cubicBezTo>
                      <a:pt x="259" y="132"/>
                      <a:pt x="257" y="134"/>
                      <a:pt x="255" y="135"/>
                    </a:cubicBezTo>
                    <a:close/>
                    <a:moveTo>
                      <a:pt x="308" y="302"/>
                    </a:moveTo>
                    <a:cubicBezTo>
                      <a:pt x="306" y="301"/>
                      <a:pt x="303" y="301"/>
                      <a:pt x="301" y="300"/>
                    </a:cubicBezTo>
                    <a:cubicBezTo>
                      <a:pt x="299" y="300"/>
                      <a:pt x="298" y="299"/>
                      <a:pt x="295" y="298"/>
                    </a:cubicBezTo>
                    <a:cubicBezTo>
                      <a:pt x="296" y="293"/>
                      <a:pt x="290" y="292"/>
                      <a:pt x="287" y="289"/>
                    </a:cubicBezTo>
                    <a:cubicBezTo>
                      <a:pt x="284" y="287"/>
                      <a:pt x="282" y="284"/>
                      <a:pt x="277" y="285"/>
                    </a:cubicBezTo>
                    <a:cubicBezTo>
                      <a:pt x="276" y="285"/>
                      <a:pt x="271" y="287"/>
                      <a:pt x="272" y="288"/>
                    </a:cubicBezTo>
                    <a:cubicBezTo>
                      <a:pt x="269" y="285"/>
                      <a:pt x="268" y="284"/>
                      <a:pt x="263" y="282"/>
                    </a:cubicBezTo>
                    <a:cubicBezTo>
                      <a:pt x="259" y="281"/>
                      <a:pt x="257" y="276"/>
                      <a:pt x="253" y="281"/>
                    </a:cubicBezTo>
                    <a:cubicBezTo>
                      <a:pt x="251" y="283"/>
                      <a:pt x="252" y="286"/>
                      <a:pt x="251" y="288"/>
                    </a:cubicBezTo>
                    <a:cubicBezTo>
                      <a:pt x="247" y="285"/>
                      <a:pt x="254" y="282"/>
                      <a:pt x="251" y="279"/>
                    </a:cubicBezTo>
                    <a:cubicBezTo>
                      <a:pt x="248" y="275"/>
                      <a:pt x="243" y="281"/>
                      <a:pt x="240" y="282"/>
                    </a:cubicBezTo>
                    <a:cubicBezTo>
                      <a:pt x="239" y="284"/>
                      <a:pt x="237" y="284"/>
                      <a:pt x="236" y="286"/>
                    </a:cubicBezTo>
                    <a:cubicBezTo>
                      <a:pt x="235" y="287"/>
                      <a:pt x="234" y="290"/>
                      <a:pt x="233" y="291"/>
                    </a:cubicBezTo>
                    <a:cubicBezTo>
                      <a:pt x="233" y="289"/>
                      <a:pt x="228" y="290"/>
                      <a:pt x="228" y="288"/>
                    </a:cubicBezTo>
                    <a:cubicBezTo>
                      <a:pt x="229" y="294"/>
                      <a:pt x="229" y="301"/>
                      <a:pt x="230" y="307"/>
                    </a:cubicBezTo>
                    <a:cubicBezTo>
                      <a:pt x="231" y="310"/>
                      <a:pt x="230" y="316"/>
                      <a:pt x="227" y="319"/>
                    </a:cubicBezTo>
                    <a:cubicBezTo>
                      <a:pt x="224" y="321"/>
                      <a:pt x="221" y="324"/>
                      <a:pt x="220" y="329"/>
                    </a:cubicBezTo>
                    <a:cubicBezTo>
                      <a:pt x="220" y="332"/>
                      <a:pt x="220" y="334"/>
                      <a:pt x="223" y="335"/>
                    </a:cubicBezTo>
                    <a:cubicBezTo>
                      <a:pt x="223" y="339"/>
                      <a:pt x="219" y="342"/>
                      <a:pt x="219" y="346"/>
                    </a:cubicBezTo>
                    <a:cubicBezTo>
                      <a:pt x="219" y="346"/>
                      <a:pt x="220" y="348"/>
                      <a:pt x="220" y="350"/>
                    </a:cubicBezTo>
                    <a:cubicBezTo>
                      <a:pt x="254" y="344"/>
                      <a:pt x="285" y="327"/>
                      <a:pt x="308" y="302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" name="Group 117">
              <a:extLst>
                <a:ext uri="{FF2B5EF4-FFF2-40B4-BE49-F238E27FC236}">
                  <a16:creationId xmlns="" xmlns:a16="http://schemas.microsoft.com/office/drawing/2014/main" id="{4C3D1E62-9EF1-47CD-B51C-E28F9FC42F85}"/>
                </a:ext>
              </a:extLst>
            </p:cNvPr>
            <p:cNvGrpSpPr/>
            <p:nvPr/>
          </p:nvGrpSpPr>
          <p:grpSpPr>
            <a:xfrm>
              <a:off x="3670434" y="1771340"/>
              <a:ext cx="625327" cy="607424"/>
              <a:chOff x="630683" y="3383511"/>
              <a:chExt cx="469021" cy="455593"/>
            </a:xfrm>
          </p:grpSpPr>
          <p:sp>
            <p:nvSpPr>
              <p:cNvPr id="23" name="Oval 59">
                <a:extLst>
                  <a:ext uri="{FF2B5EF4-FFF2-40B4-BE49-F238E27FC236}">
                    <a16:creationId xmlns="" xmlns:a16="http://schemas.microsoft.com/office/drawing/2014/main" id="{DBBD98BC-6242-4800-968E-C7E1507EF3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0683" y="3383511"/>
                <a:ext cx="469021" cy="455593"/>
              </a:xfrm>
              <a:prstGeom prst="ellipse">
                <a:avLst/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Freeform 117">
                <a:extLst>
                  <a:ext uri="{FF2B5EF4-FFF2-40B4-BE49-F238E27FC236}">
                    <a16:creationId xmlns="" xmlns:a16="http://schemas.microsoft.com/office/drawing/2014/main" id="{2B511E48-34D9-4E22-B3FF-C7E26A4E9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2" y="3476126"/>
                <a:ext cx="270363" cy="270363"/>
              </a:xfrm>
              <a:custGeom>
                <a:avLst/>
                <a:gdLst/>
                <a:ahLst/>
                <a:cxnLst>
                  <a:cxn ang="0">
                    <a:pos x="56" y="51"/>
                  </a:cxn>
                  <a:cxn ang="0">
                    <a:pos x="51" y="55"/>
                  </a:cxn>
                  <a:cxn ang="0">
                    <a:pos x="43" y="57"/>
                  </a:cxn>
                  <a:cxn ang="0">
                    <a:pos x="33" y="54"/>
                  </a:cxn>
                  <a:cxn ang="0">
                    <a:pos x="26" y="51"/>
                  </a:cxn>
                  <a:cxn ang="0">
                    <a:pos x="7" y="32"/>
                  </a:cxn>
                  <a:cxn ang="0">
                    <a:pos x="3" y="25"/>
                  </a:cxn>
                  <a:cxn ang="0">
                    <a:pos x="0" y="14"/>
                  </a:cxn>
                  <a:cxn ang="0">
                    <a:pos x="3" y="7"/>
                  </a:cxn>
                  <a:cxn ang="0">
                    <a:pos x="7" y="2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9" y="10"/>
                  </a:cxn>
                  <a:cxn ang="0">
                    <a:pos x="21" y="14"/>
                  </a:cxn>
                  <a:cxn ang="0">
                    <a:pos x="14" y="22"/>
                  </a:cxn>
                  <a:cxn ang="0">
                    <a:pos x="15" y="26"/>
                  </a:cxn>
                  <a:cxn ang="0">
                    <a:pos x="32" y="42"/>
                  </a:cxn>
                  <a:cxn ang="0">
                    <a:pos x="35" y="44"/>
                  </a:cxn>
                  <a:cxn ang="0">
                    <a:pos x="43" y="36"/>
                  </a:cxn>
                  <a:cxn ang="0">
                    <a:pos x="47" y="38"/>
                  </a:cxn>
                  <a:cxn ang="0">
                    <a:pos x="54" y="42"/>
                  </a:cxn>
                  <a:cxn ang="0">
                    <a:pos x="57" y="44"/>
                  </a:cxn>
                  <a:cxn ang="0">
                    <a:pos x="57" y="45"/>
                  </a:cxn>
                  <a:cxn ang="0">
                    <a:pos x="56" y="51"/>
                  </a:cxn>
                </a:cxnLst>
                <a:rect l="0" t="0" r="r" b="b"/>
                <a:pathLst>
                  <a:path w="57" h="57">
                    <a:moveTo>
                      <a:pt x="56" y="51"/>
                    </a:moveTo>
                    <a:cubicBezTo>
                      <a:pt x="55" y="53"/>
                      <a:pt x="53" y="54"/>
                      <a:pt x="51" y="55"/>
                    </a:cubicBezTo>
                    <a:cubicBezTo>
                      <a:pt x="49" y="56"/>
                      <a:pt x="46" y="57"/>
                      <a:pt x="43" y="57"/>
                    </a:cubicBezTo>
                    <a:cubicBezTo>
                      <a:pt x="40" y="57"/>
                      <a:pt x="36" y="55"/>
                      <a:pt x="33" y="54"/>
                    </a:cubicBezTo>
                    <a:cubicBezTo>
                      <a:pt x="30" y="53"/>
                      <a:pt x="28" y="52"/>
                      <a:pt x="26" y="51"/>
                    </a:cubicBezTo>
                    <a:cubicBezTo>
                      <a:pt x="19" y="47"/>
                      <a:pt x="11" y="38"/>
                      <a:pt x="7" y="32"/>
                    </a:cubicBezTo>
                    <a:cubicBezTo>
                      <a:pt x="5" y="29"/>
                      <a:pt x="4" y="27"/>
                      <a:pt x="3" y="25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3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8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4" y="1"/>
                      <a:pt x="15" y="3"/>
                      <a:pt x="15" y="4"/>
                    </a:cubicBezTo>
                    <a:cubicBezTo>
                      <a:pt x="17" y="6"/>
                      <a:pt x="18" y="8"/>
                      <a:pt x="19" y="10"/>
                    </a:cubicBezTo>
                    <a:cubicBezTo>
                      <a:pt x="20" y="12"/>
                      <a:pt x="21" y="13"/>
                      <a:pt x="21" y="14"/>
                    </a:cubicBezTo>
                    <a:cubicBezTo>
                      <a:pt x="21" y="17"/>
                      <a:pt x="14" y="20"/>
                      <a:pt x="14" y="22"/>
                    </a:cubicBezTo>
                    <a:cubicBezTo>
                      <a:pt x="14" y="23"/>
                      <a:pt x="15" y="25"/>
                      <a:pt x="15" y="26"/>
                    </a:cubicBezTo>
                    <a:cubicBezTo>
                      <a:pt x="19" y="33"/>
                      <a:pt x="24" y="38"/>
                      <a:pt x="32" y="42"/>
                    </a:cubicBezTo>
                    <a:cubicBezTo>
                      <a:pt x="33" y="43"/>
                      <a:pt x="34" y="44"/>
                      <a:pt x="35" y="44"/>
                    </a:cubicBezTo>
                    <a:cubicBezTo>
                      <a:pt x="37" y="44"/>
                      <a:pt x="41" y="36"/>
                      <a:pt x="43" y="36"/>
                    </a:cubicBezTo>
                    <a:cubicBezTo>
                      <a:pt x="45" y="36"/>
                      <a:pt x="46" y="38"/>
                      <a:pt x="47" y="38"/>
                    </a:cubicBezTo>
                    <a:cubicBezTo>
                      <a:pt x="49" y="40"/>
                      <a:pt x="52" y="41"/>
                      <a:pt x="54" y="42"/>
                    </a:cubicBezTo>
                    <a:cubicBezTo>
                      <a:pt x="55" y="43"/>
                      <a:pt x="57" y="43"/>
                      <a:pt x="57" y="44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7"/>
                      <a:pt x="56" y="49"/>
                      <a:pt x="56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Group 120">
              <a:extLst>
                <a:ext uri="{FF2B5EF4-FFF2-40B4-BE49-F238E27FC236}">
                  <a16:creationId xmlns="" xmlns:a16="http://schemas.microsoft.com/office/drawing/2014/main" id="{ADC78356-5071-416C-BFDE-18137B5936FE}"/>
                </a:ext>
              </a:extLst>
            </p:cNvPr>
            <p:cNvGrpSpPr/>
            <p:nvPr/>
          </p:nvGrpSpPr>
          <p:grpSpPr>
            <a:xfrm>
              <a:off x="7912364" y="1771340"/>
              <a:ext cx="625327" cy="607424"/>
              <a:chOff x="3428938" y="4190009"/>
              <a:chExt cx="469021" cy="455593"/>
            </a:xfrm>
          </p:grpSpPr>
          <p:sp>
            <p:nvSpPr>
              <p:cNvPr id="21" name="Oval 62">
                <a:extLst>
                  <a:ext uri="{FF2B5EF4-FFF2-40B4-BE49-F238E27FC236}">
                    <a16:creationId xmlns="" xmlns:a16="http://schemas.microsoft.com/office/drawing/2014/main" id="{A8794515-C824-49CA-9D39-27D597EB47C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28938" y="4190009"/>
                <a:ext cx="469021" cy="455593"/>
              </a:xfrm>
              <a:prstGeom prst="ellipse">
                <a:avLst/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83">
                <a:extLst>
                  <a:ext uri="{FF2B5EF4-FFF2-40B4-BE49-F238E27FC236}">
                    <a16:creationId xmlns="" xmlns:a16="http://schemas.microsoft.com/office/drawing/2014/main" id="{248AEFD1-E777-48A4-8BC4-536E295E80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129" y="4279327"/>
                <a:ext cx="184638" cy="276957"/>
              </a:xfrm>
              <a:custGeom>
                <a:avLst/>
                <a:gdLst/>
                <a:ahLst/>
                <a:cxnLst>
                  <a:cxn ang="0">
                    <a:pos x="38" y="26"/>
                  </a:cxn>
                  <a:cxn ang="0">
                    <a:pos x="24" y="55"/>
                  </a:cxn>
                  <a:cxn ang="0">
                    <a:pos x="20" y="58"/>
                  </a:cxn>
                  <a:cxn ang="0">
                    <a:pos x="16" y="55"/>
                  </a:cxn>
                  <a:cxn ang="0">
                    <a:pos x="2" y="26"/>
                  </a:cxn>
                  <a:cxn ang="0">
                    <a:pos x="0" y="19"/>
                  </a:cxn>
                  <a:cxn ang="0">
                    <a:pos x="20" y="0"/>
                  </a:cxn>
                  <a:cxn ang="0">
                    <a:pos x="39" y="19"/>
                  </a:cxn>
                  <a:cxn ang="0">
                    <a:pos x="38" y="26"/>
                  </a:cxn>
                  <a:cxn ang="0">
                    <a:pos x="20" y="9"/>
                  </a:cxn>
                  <a:cxn ang="0">
                    <a:pos x="10" y="19"/>
                  </a:cxn>
                  <a:cxn ang="0">
                    <a:pos x="20" y="29"/>
                  </a:cxn>
                  <a:cxn ang="0">
                    <a:pos x="30" y="19"/>
                  </a:cxn>
                  <a:cxn ang="0">
                    <a:pos x="20" y="9"/>
                  </a:cxn>
                </a:cxnLst>
                <a:rect l="0" t="0" r="r" b="b"/>
                <a:pathLst>
                  <a:path w="39" h="58">
                    <a:moveTo>
                      <a:pt x="38" y="26"/>
                    </a:moveTo>
                    <a:cubicBezTo>
                      <a:pt x="24" y="55"/>
                      <a:pt x="24" y="55"/>
                      <a:pt x="24" y="55"/>
                    </a:cubicBezTo>
                    <a:cubicBezTo>
                      <a:pt x="23" y="57"/>
                      <a:pt x="22" y="58"/>
                      <a:pt x="20" y="58"/>
                    </a:cubicBezTo>
                    <a:cubicBezTo>
                      <a:pt x="18" y="58"/>
                      <a:pt x="16" y="57"/>
                      <a:pt x="16" y="5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4"/>
                      <a:pt x="0" y="21"/>
                      <a:pt x="0" y="19"/>
                    </a:cubicBezTo>
                    <a:cubicBezTo>
                      <a:pt x="0" y="8"/>
                      <a:pt x="9" y="0"/>
                      <a:pt x="20" y="0"/>
                    </a:cubicBezTo>
                    <a:cubicBezTo>
                      <a:pt x="31" y="0"/>
                      <a:pt x="39" y="8"/>
                      <a:pt x="39" y="19"/>
                    </a:cubicBezTo>
                    <a:cubicBezTo>
                      <a:pt x="39" y="21"/>
                      <a:pt x="39" y="24"/>
                      <a:pt x="38" y="26"/>
                    </a:cubicBezTo>
                    <a:close/>
                    <a:moveTo>
                      <a:pt x="20" y="9"/>
                    </a:moveTo>
                    <a:cubicBezTo>
                      <a:pt x="15" y="9"/>
                      <a:pt x="10" y="14"/>
                      <a:pt x="10" y="19"/>
                    </a:cubicBezTo>
                    <a:cubicBezTo>
                      <a:pt x="10" y="24"/>
                      <a:pt x="15" y="29"/>
                      <a:pt x="20" y="29"/>
                    </a:cubicBezTo>
                    <a:cubicBezTo>
                      <a:pt x="25" y="29"/>
                      <a:pt x="30" y="24"/>
                      <a:pt x="30" y="19"/>
                    </a:cubicBezTo>
                    <a:cubicBezTo>
                      <a:pt x="30" y="14"/>
                      <a:pt x="25" y="9"/>
                      <a:pt x="20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Group 123">
              <a:extLst>
                <a:ext uri="{FF2B5EF4-FFF2-40B4-BE49-F238E27FC236}">
                  <a16:creationId xmlns="" xmlns:a16="http://schemas.microsoft.com/office/drawing/2014/main" id="{69DBE3C4-1361-4ADC-8B92-1AE3B121E319}"/>
                </a:ext>
              </a:extLst>
            </p:cNvPr>
            <p:cNvGrpSpPr/>
            <p:nvPr/>
          </p:nvGrpSpPr>
          <p:grpSpPr>
            <a:xfrm>
              <a:off x="7912364" y="2829051"/>
              <a:ext cx="625327" cy="607424"/>
              <a:chOff x="6299532" y="4190009"/>
              <a:chExt cx="469021" cy="455593"/>
            </a:xfrm>
          </p:grpSpPr>
          <p:sp>
            <p:nvSpPr>
              <p:cNvPr id="19" name="Oval 65">
                <a:extLst>
                  <a:ext uri="{FF2B5EF4-FFF2-40B4-BE49-F238E27FC236}">
                    <a16:creationId xmlns="" xmlns:a16="http://schemas.microsoft.com/office/drawing/2014/main" id="{E7BC3F43-79D6-42E2-A7D0-53F84C4663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299532" y="4190009"/>
                <a:ext cx="469021" cy="455593"/>
              </a:xfrm>
              <a:prstGeom prst="ellipse">
                <a:avLst/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63">
                <a:extLst>
                  <a:ext uri="{FF2B5EF4-FFF2-40B4-BE49-F238E27FC236}">
                    <a16:creationId xmlns="" xmlns:a16="http://schemas.microsoft.com/office/drawing/2014/main" id="{1B16F137-4459-4924-96FD-A5D799C472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6874" y="4310694"/>
                <a:ext cx="294337" cy="214222"/>
              </a:xfrm>
              <a:custGeom>
                <a:avLst/>
                <a:gdLst/>
                <a:ahLst/>
                <a:cxnLst>
                  <a:cxn ang="0">
                    <a:pos x="62" y="57"/>
                  </a:cxn>
                  <a:cxn ang="0">
                    <a:pos x="18" y="57"/>
                  </a:cxn>
                  <a:cxn ang="0">
                    <a:pos x="0" y="39"/>
                  </a:cxn>
                  <a:cxn ang="0">
                    <a:pos x="11" y="23"/>
                  </a:cxn>
                  <a:cxn ang="0">
                    <a:pos x="11" y="21"/>
                  </a:cxn>
                  <a:cxn ang="0">
                    <a:pos x="31" y="0"/>
                  </a:cxn>
                  <a:cxn ang="0">
                    <a:pos x="50" y="13"/>
                  </a:cxn>
                  <a:cxn ang="0">
                    <a:pos x="57" y="11"/>
                  </a:cxn>
                  <a:cxn ang="0">
                    <a:pos x="67" y="21"/>
                  </a:cxn>
                  <a:cxn ang="0">
                    <a:pos x="66" y="27"/>
                  </a:cxn>
                  <a:cxn ang="0">
                    <a:pos x="78" y="42"/>
                  </a:cxn>
                  <a:cxn ang="0">
                    <a:pos x="62" y="57"/>
                  </a:cxn>
                  <a:cxn ang="0">
                    <a:pos x="51" y="31"/>
                  </a:cxn>
                  <a:cxn ang="0">
                    <a:pos x="42" y="31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3" y="16"/>
                  </a:cxn>
                  <a:cxn ang="0">
                    <a:pos x="31" y="17"/>
                  </a:cxn>
                  <a:cxn ang="0">
                    <a:pos x="31" y="31"/>
                  </a:cxn>
                  <a:cxn ang="0">
                    <a:pos x="22" y="31"/>
                  </a:cxn>
                  <a:cxn ang="0">
                    <a:pos x="21" y="33"/>
                  </a:cxn>
                  <a:cxn ang="0">
                    <a:pos x="21" y="34"/>
                  </a:cxn>
                  <a:cxn ang="0">
                    <a:pos x="36" y="48"/>
                  </a:cxn>
                  <a:cxn ang="0">
                    <a:pos x="36" y="48"/>
                  </a:cxn>
                  <a:cxn ang="0">
                    <a:pos x="37" y="48"/>
                  </a:cxn>
                  <a:cxn ang="0">
                    <a:pos x="51" y="34"/>
                  </a:cxn>
                  <a:cxn ang="0">
                    <a:pos x="52" y="33"/>
                  </a:cxn>
                  <a:cxn ang="0">
                    <a:pos x="51" y="31"/>
                  </a:cxn>
                </a:cxnLst>
                <a:rect l="0" t="0" r="r" b="b"/>
                <a:pathLst>
                  <a:path w="78" h="57">
                    <a:moveTo>
                      <a:pt x="62" y="57"/>
                    </a:moveTo>
                    <a:cubicBezTo>
                      <a:pt x="18" y="57"/>
                      <a:pt x="18" y="57"/>
                      <a:pt x="18" y="57"/>
                    </a:cubicBezTo>
                    <a:cubicBezTo>
                      <a:pt x="9" y="57"/>
                      <a:pt x="0" y="49"/>
                      <a:pt x="0" y="39"/>
                    </a:cubicBezTo>
                    <a:cubicBezTo>
                      <a:pt x="0" y="32"/>
                      <a:pt x="5" y="26"/>
                      <a:pt x="11" y="23"/>
                    </a:cubicBezTo>
                    <a:cubicBezTo>
                      <a:pt x="11" y="22"/>
                      <a:pt x="11" y="22"/>
                      <a:pt x="11" y="21"/>
                    </a:cubicBezTo>
                    <a:cubicBezTo>
                      <a:pt x="11" y="10"/>
                      <a:pt x="20" y="0"/>
                      <a:pt x="31" y="0"/>
                    </a:cubicBezTo>
                    <a:cubicBezTo>
                      <a:pt x="40" y="0"/>
                      <a:pt x="47" y="6"/>
                      <a:pt x="50" y="13"/>
                    </a:cubicBezTo>
                    <a:cubicBezTo>
                      <a:pt x="52" y="12"/>
                      <a:pt x="55" y="11"/>
                      <a:pt x="57" y="11"/>
                    </a:cubicBezTo>
                    <a:cubicBezTo>
                      <a:pt x="63" y="11"/>
                      <a:pt x="67" y="15"/>
                      <a:pt x="67" y="21"/>
                    </a:cubicBezTo>
                    <a:cubicBezTo>
                      <a:pt x="67" y="23"/>
                      <a:pt x="67" y="25"/>
                      <a:pt x="66" y="27"/>
                    </a:cubicBezTo>
                    <a:cubicBezTo>
                      <a:pt x="73" y="28"/>
                      <a:pt x="78" y="34"/>
                      <a:pt x="78" y="42"/>
                    </a:cubicBezTo>
                    <a:cubicBezTo>
                      <a:pt x="78" y="50"/>
                      <a:pt x="71" y="57"/>
                      <a:pt x="62" y="57"/>
                    </a:cubicBezTo>
                    <a:close/>
                    <a:moveTo>
                      <a:pt x="51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1" y="16"/>
                      <a:pt x="40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2" y="16"/>
                      <a:pt x="31" y="16"/>
                      <a:pt x="31" y="17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1" y="32"/>
                      <a:pt x="21" y="33"/>
                    </a:cubicBezTo>
                    <a:cubicBezTo>
                      <a:pt x="21" y="33"/>
                      <a:pt x="21" y="33"/>
                      <a:pt x="21" y="34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1" y="31"/>
                      <a:pt x="51" y="3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3" name="Group 126">
              <a:extLst>
                <a:ext uri="{FF2B5EF4-FFF2-40B4-BE49-F238E27FC236}">
                  <a16:creationId xmlns="" xmlns:a16="http://schemas.microsoft.com/office/drawing/2014/main" id="{222FFDD2-8ADC-41A5-902A-592525EED9CE}"/>
                </a:ext>
              </a:extLst>
            </p:cNvPr>
            <p:cNvGrpSpPr/>
            <p:nvPr/>
          </p:nvGrpSpPr>
          <p:grpSpPr>
            <a:xfrm>
              <a:off x="7912364" y="4944475"/>
              <a:ext cx="625327" cy="607424"/>
              <a:chOff x="7501792" y="3621100"/>
              <a:chExt cx="469021" cy="455593"/>
            </a:xfrm>
          </p:grpSpPr>
          <p:sp>
            <p:nvSpPr>
              <p:cNvPr id="17" name="Oval 68">
                <a:extLst>
                  <a:ext uri="{FF2B5EF4-FFF2-40B4-BE49-F238E27FC236}">
                    <a16:creationId xmlns="" xmlns:a16="http://schemas.microsoft.com/office/drawing/2014/main" id="{93A6FE5C-03E0-482C-9430-A7D7816FD3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01792" y="3621100"/>
                <a:ext cx="469021" cy="455593"/>
              </a:xfrm>
              <a:prstGeom prst="ellipse">
                <a:avLst/>
              </a:prstGeom>
              <a:solidFill>
                <a:srgbClr val="C74F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135">
                <a:extLst>
                  <a:ext uri="{FF2B5EF4-FFF2-40B4-BE49-F238E27FC236}">
                    <a16:creationId xmlns="" xmlns:a16="http://schemas.microsoft.com/office/drawing/2014/main" id="{94608E92-48E5-4318-B421-A3A0AD7BD8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10890" y="3731421"/>
                <a:ext cx="250825" cy="234950"/>
              </a:xfrm>
              <a:custGeom>
                <a:avLst/>
                <a:gdLst/>
                <a:ahLst/>
                <a:cxnLst>
                  <a:cxn ang="0">
                    <a:pos x="13" y="39"/>
                  </a:cxn>
                  <a:cxn ang="0">
                    <a:pos x="8" y="39"/>
                  </a:cxn>
                  <a:cxn ang="0">
                    <a:pos x="0" y="33"/>
                  </a:cxn>
                  <a:cxn ang="0">
                    <a:pos x="5" y="19"/>
                  </a:cxn>
                  <a:cxn ang="0">
                    <a:pos x="15" y="22"/>
                  </a:cxn>
                  <a:cxn ang="0">
                    <a:pos x="20" y="21"/>
                  </a:cxn>
                  <a:cxn ang="0">
                    <a:pos x="20" y="24"/>
                  </a:cxn>
                  <a:cxn ang="0">
                    <a:pos x="23" y="34"/>
                  </a:cxn>
                  <a:cxn ang="0">
                    <a:pos x="13" y="39"/>
                  </a:cxn>
                  <a:cxn ang="0">
                    <a:pos x="15" y="19"/>
                  </a:cxn>
                  <a:cxn ang="0">
                    <a:pos x="5" y="9"/>
                  </a:cxn>
                  <a:cxn ang="0">
                    <a:pos x="15" y="0"/>
                  </a:cxn>
                  <a:cxn ang="0">
                    <a:pos x="25" y="9"/>
                  </a:cxn>
                  <a:cxn ang="0">
                    <a:pos x="15" y="19"/>
                  </a:cxn>
                  <a:cxn ang="0">
                    <a:pos x="53" y="68"/>
                  </a:cxn>
                  <a:cxn ang="0">
                    <a:pos x="20" y="68"/>
                  </a:cxn>
                  <a:cxn ang="0">
                    <a:pos x="10" y="58"/>
                  </a:cxn>
                  <a:cxn ang="0">
                    <a:pos x="23" y="36"/>
                  </a:cxn>
                  <a:cxn ang="0">
                    <a:pos x="37" y="41"/>
                  </a:cxn>
                  <a:cxn ang="0">
                    <a:pos x="50" y="36"/>
                  </a:cxn>
                  <a:cxn ang="0">
                    <a:pos x="64" y="58"/>
                  </a:cxn>
                  <a:cxn ang="0">
                    <a:pos x="53" y="68"/>
                  </a:cxn>
                  <a:cxn ang="0">
                    <a:pos x="37" y="39"/>
                  </a:cxn>
                  <a:cxn ang="0">
                    <a:pos x="22" y="24"/>
                  </a:cxn>
                  <a:cxn ang="0">
                    <a:pos x="37" y="9"/>
                  </a:cxn>
                  <a:cxn ang="0">
                    <a:pos x="51" y="24"/>
                  </a:cxn>
                  <a:cxn ang="0">
                    <a:pos x="37" y="39"/>
                  </a:cxn>
                  <a:cxn ang="0">
                    <a:pos x="59" y="19"/>
                  </a:cxn>
                  <a:cxn ang="0">
                    <a:pos x="49" y="9"/>
                  </a:cxn>
                  <a:cxn ang="0">
                    <a:pos x="59" y="0"/>
                  </a:cxn>
                  <a:cxn ang="0">
                    <a:pos x="68" y="9"/>
                  </a:cxn>
                  <a:cxn ang="0">
                    <a:pos x="59" y="19"/>
                  </a:cxn>
                  <a:cxn ang="0">
                    <a:pos x="66" y="39"/>
                  </a:cxn>
                  <a:cxn ang="0">
                    <a:pos x="61" y="39"/>
                  </a:cxn>
                  <a:cxn ang="0">
                    <a:pos x="51" y="34"/>
                  </a:cxn>
                  <a:cxn ang="0">
                    <a:pos x="54" y="24"/>
                  </a:cxn>
                  <a:cxn ang="0">
                    <a:pos x="54" y="21"/>
                  </a:cxn>
                  <a:cxn ang="0">
                    <a:pos x="59" y="22"/>
                  </a:cxn>
                  <a:cxn ang="0">
                    <a:pos x="69" y="19"/>
                  </a:cxn>
                  <a:cxn ang="0">
                    <a:pos x="73" y="33"/>
                  </a:cxn>
                  <a:cxn ang="0">
                    <a:pos x="66" y="39"/>
                  </a:cxn>
                </a:cxnLst>
                <a:rect l="0" t="0" r="r" b="b"/>
                <a:pathLst>
                  <a:path w="73" h="68">
                    <a:moveTo>
                      <a:pt x="13" y="39"/>
                    </a:moveTo>
                    <a:cubicBezTo>
                      <a:pt x="8" y="39"/>
                      <a:pt x="8" y="39"/>
                      <a:pt x="8" y="39"/>
                    </a:cubicBezTo>
                    <a:cubicBezTo>
                      <a:pt x="4" y="39"/>
                      <a:pt x="0" y="37"/>
                      <a:pt x="0" y="33"/>
                    </a:cubicBezTo>
                    <a:cubicBezTo>
                      <a:pt x="0" y="29"/>
                      <a:pt x="0" y="19"/>
                      <a:pt x="5" y="19"/>
                    </a:cubicBezTo>
                    <a:cubicBezTo>
                      <a:pt x="6" y="19"/>
                      <a:pt x="10" y="22"/>
                      <a:pt x="15" y="22"/>
                    </a:cubicBezTo>
                    <a:cubicBezTo>
                      <a:pt x="17" y="22"/>
                      <a:pt x="18" y="22"/>
                      <a:pt x="20" y="21"/>
                    </a:cubicBezTo>
                    <a:cubicBezTo>
                      <a:pt x="20" y="22"/>
                      <a:pt x="20" y="23"/>
                      <a:pt x="20" y="24"/>
                    </a:cubicBezTo>
                    <a:cubicBezTo>
                      <a:pt x="20" y="27"/>
                      <a:pt x="21" y="31"/>
                      <a:pt x="23" y="34"/>
                    </a:cubicBezTo>
                    <a:cubicBezTo>
                      <a:pt x="19" y="34"/>
                      <a:pt x="15" y="36"/>
                      <a:pt x="13" y="39"/>
                    </a:cubicBezTo>
                    <a:close/>
                    <a:moveTo>
                      <a:pt x="15" y="19"/>
                    </a:moveTo>
                    <a:cubicBezTo>
                      <a:pt x="10" y="19"/>
                      <a:pt x="5" y="15"/>
                      <a:pt x="5" y="9"/>
                    </a:cubicBezTo>
                    <a:cubicBezTo>
                      <a:pt x="5" y="4"/>
                      <a:pt x="10" y="0"/>
                      <a:pt x="15" y="0"/>
                    </a:cubicBezTo>
                    <a:cubicBezTo>
                      <a:pt x="20" y="0"/>
                      <a:pt x="25" y="4"/>
                      <a:pt x="25" y="9"/>
                    </a:cubicBezTo>
                    <a:cubicBezTo>
                      <a:pt x="25" y="15"/>
                      <a:pt x="20" y="19"/>
                      <a:pt x="15" y="19"/>
                    </a:cubicBezTo>
                    <a:close/>
                    <a:moveTo>
                      <a:pt x="53" y="68"/>
                    </a:moveTo>
                    <a:cubicBezTo>
                      <a:pt x="20" y="68"/>
                      <a:pt x="20" y="68"/>
                      <a:pt x="20" y="68"/>
                    </a:cubicBezTo>
                    <a:cubicBezTo>
                      <a:pt x="14" y="68"/>
                      <a:pt x="10" y="64"/>
                      <a:pt x="10" y="58"/>
                    </a:cubicBezTo>
                    <a:cubicBezTo>
                      <a:pt x="10" y="49"/>
                      <a:pt x="12" y="36"/>
                      <a:pt x="23" y="36"/>
                    </a:cubicBezTo>
                    <a:cubicBezTo>
                      <a:pt x="25" y="36"/>
                      <a:pt x="29" y="41"/>
                      <a:pt x="37" y="41"/>
                    </a:cubicBezTo>
                    <a:cubicBezTo>
                      <a:pt x="44" y="41"/>
                      <a:pt x="49" y="36"/>
                      <a:pt x="50" y="36"/>
                    </a:cubicBezTo>
                    <a:cubicBezTo>
                      <a:pt x="62" y="36"/>
                      <a:pt x="64" y="49"/>
                      <a:pt x="64" y="58"/>
                    </a:cubicBezTo>
                    <a:cubicBezTo>
                      <a:pt x="64" y="64"/>
                      <a:pt x="60" y="68"/>
                      <a:pt x="53" y="68"/>
                    </a:cubicBezTo>
                    <a:close/>
                    <a:moveTo>
                      <a:pt x="37" y="39"/>
                    </a:moveTo>
                    <a:cubicBezTo>
                      <a:pt x="29" y="39"/>
                      <a:pt x="22" y="32"/>
                      <a:pt x="22" y="24"/>
                    </a:cubicBezTo>
                    <a:cubicBezTo>
                      <a:pt x="22" y="16"/>
                      <a:pt x="29" y="9"/>
                      <a:pt x="37" y="9"/>
                    </a:cubicBezTo>
                    <a:cubicBezTo>
                      <a:pt x="45" y="9"/>
                      <a:pt x="51" y="16"/>
                      <a:pt x="51" y="24"/>
                    </a:cubicBezTo>
                    <a:cubicBezTo>
                      <a:pt x="51" y="32"/>
                      <a:pt x="45" y="39"/>
                      <a:pt x="37" y="39"/>
                    </a:cubicBezTo>
                    <a:close/>
                    <a:moveTo>
                      <a:pt x="59" y="19"/>
                    </a:moveTo>
                    <a:cubicBezTo>
                      <a:pt x="53" y="19"/>
                      <a:pt x="49" y="15"/>
                      <a:pt x="49" y="9"/>
                    </a:cubicBezTo>
                    <a:cubicBezTo>
                      <a:pt x="49" y="4"/>
                      <a:pt x="53" y="0"/>
                      <a:pt x="59" y="0"/>
                    </a:cubicBezTo>
                    <a:cubicBezTo>
                      <a:pt x="64" y="0"/>
                      <a:pt x="68" y="4"/>
                      <a:pt x="68" y="9"/>
                    </a:cubicBezTo>
                    <a:cubicBezTo>
                      <a:pt x="68" y="15"/>
                      <a:pt x="64" y="19"/>
                      <a:pt x="59" y="19"/>
                    </a:cubicBezTo>
                    <a:close/>
                    <a:moveTo>
                      <a:pt x="66" y="39"/>
                    </a:moveTo>
                    <a:cubicBezTo>
                      <a:pt x="61" y="39"/>
                      <a:pt x="61" y="39"/>
                      <a:pt x="61" y="39"/>
                    </a:cubicBezTo>
                    <a:cubicBezTo>
                      <a:pt x="58" y="36"/>
                      <a:pt x="55" y="34"/>
                      <a:pt x="51" y="34"/>
                    </a:cubicBezTo>
                    <a:cubicBezTo>
                      <a:pt x="53" y="31"/>
                      <a:pt x="54" y="27"/>
                      <a:pt x="54" y="24"/>
                    </a:cubicBezTo>
                    <a:cubicBezTo>
                      <a:pt x="54" y="23"/>
                      <a:pt x="54" y="22"/>
                      <a:pt x="54" y="21"/>
                    </a:cubicBezTo>
                    <a:cubicBezTo>
                      <a:pt x="55" y="22"/>
                      <a:pt x="57" y="22"/>
                      <a:pt x="59" y="22"/>
                    </a:cubicBezTo>
                    <a:cubicBezTo>
                      <a:pt x="64" y="22"/>
                      <a:pt x="68" y="19"/>
                      <a:pt x="69" y="19"/>
                    </a:cubicBezTo>
                    <a:cubicBezTo>
                      <a:pt x="73" y="19"/>
                      <a:pt x="73" y="29"/>
                      <a:pt x="73" y="33"/>
                    </a:cubicBezTo>
                    <a:cubicBezTo>
                      <a:pt x="73" y="37"/>
                      <a:pt x="70" y="39"/>
                      <a:pt x="66" y="3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129">
              <a:extLst>
                <a:ext uri="{FF2B5EF4-FFF2-40B4-BE49-F238E27FC236}">
                  <a16:creationId xmlns="" xmlns:a16="http://schemas.microsoft.com/office/drawing/2014/main" id="{53B50B58-B0E3-4BB2-9537-7150237349A1}"/>
                </a:ext>
              </a:extLst>
            </p:cNvPr>
            <p:cNvGrpSpPr/>
            <p:nvPr/>
          </p:nvGrpSpPr>
          <p:grpSpPr>
            <a:xfrm>
              <a:off x="7912364" y="3886763"/>
              <a:ext cx="625327" cy="607424"/>
              <a:chOff x="7501792" y="2878680"/>
              <a:chExt cx="469021" cy="455593"/>
            </a:xfrm>
          </p:grpSpPr>
          <p:sp>
            <p:nvSpPr>
              <p:cNvPr id="15" name="Oval 71">
                <a:extLst>
                  <a:ext uri="{FF2B5EF4-FFF2-40B4-BE49-F238E27FC236}">
                    <a16:creationId xmlns="" xmlns:a16="http://schemas.microsoft.com/office/drawing/2014/main" id="{F46D0D41-D09D-4E0D-8BE3-C3507C453CF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01792" y="2878680"/>
                <a:ext cx="469021" cy="455593"/>
              </a:xfrm>
              <a:prstGeom prst="ellipse">
                <a:avLst/>
              </a:prstGeom>
              <a:solidFill>
                <a:srgbClr val="2745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6" name="Freeform 53">
                <a:extLst>
                  <a:ext uri="{FF2B5EF4-FFF2-40B4-BE49-F238E27FC236}">
                    <a16:creationId xmlns="" xmlns:a16="http://schemas.microsoft.com/office/drawing/2014/main" id="{443B1DAE-905D-4ECD-A9AE-64B6761B4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0281" y="2990787"/>
                <a:ext cx="312043" cy="231379"/>
              </a:xfrm>
              <a:custGeom>
                <a:avLst/>
                <a:gdLst/>
                <a:ahLst/>
                <a:cxnLst>
                  <a:cxn ang="0">
                    <a:pos x="55" y="50"/>
                  </a:cxn>
                  <a:cxn ang="0">
                    <a:pos x="16" y="50"/>
                  </a:cxn>
                  <a:cxn ang="0">
                    <a:pos x="0" y="34"/>
                  </a:cxn>
                  <a:cxn ang="0">
                    <a:pos x="9" y="20"/>
                  </a:cxn>
                  <a:cxn ang="0">
                    <a:pos x="9" y="18"/>
                  </a:cxn>
                  <a:cxn ang="0">
                    <a:pos x="27" y="0"/>
                  </a:cxn>
                  <a:cxn ang="0">
                    <a:pos x="44" y="11"/>
                  </a:cxn>
                  <a:cxn ang="0">
                    <a:pos x="50" y="9"/>
                  </a:cxn>
                  <a:cxn ang="0">
                    <a:pos x="59" y="18"/>
                  </a:cxn>
                  <a:cxn ang="0">
                    <a:pos x="58" y="23"/>
                  </a:cxn>
                  <a:cxn ang="0">
                    <a:pos x="68" y="36"/>
                  </a:cxn>
                  <a:cxn ang="0">
                    <a:pos x="55" y="50"/>
                  </a:cxn>
                </a:cxnLst>
                <a:rect l="0" t="0" r="r" b="b"/>
                <a:pathLst>
                  <a:path w="68" h="50">
                    <a:moveTo>
                      <a:pt x="55" y="50"/>
                    </a:moveTo>
                    <a:cubicBezTo>
                      <a:pt x="16" y="50"/>
                      <a:pt x="16" y="50"/>
                      <a:pt x="16" y="50"/>
                    </a:cubicBezTo>
                    <a:cubicBezTo>
                      <a:pt x="7" y="50"/>
                      <a:pt x="0" y="43"/>
                      <a:pt x="0" y="34"/>
                    </a:cubicBezTo>
                    <a:cubicBezTo>
                      <a:pt x="0" y="28"/>
                      <a:pt x="4" y="22"/>
                      <a:pt x="9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9" y="8"/>
                      <a:pt x="17" y="0"/>
                      <a:pt x="27" y="0"/>
                    </a:cubicBezTo>
                    <a:cubicBezTo>
                      <a:pt x="35" y="0"/>
                      <a:pt x="41" y="5"/>
                      <a:pt x="44" y="11"/>
                    </a:cubicBezTo>
                    <a:cubicBezTo>
                      <a:pt x="46" y="10"/>
                      <a:pt x="48" y="9"/>
                      <a:pt x="50" y="9"/>
                    </a:cubicBezTo>
                    <a:cubicBezTo>
                      <a:pt x="55" y="9"/>
                      <a:pt x="59" y="13"/>
                      <a:pt x="59" y="18"/>
                    </a:cubicBezTo>
                    <a:cubicBezTo>
                      <a:pt x="59" y="20"/>
                      <a:pt x="59" y="22"/>
                      <a:pt x="58" y="23"/>
                    </a:cubicBezTo>
                    <a:cubicBezTo>
                      <a:pt x="64" y="25"/>
                      <a:pt x="68" y="30"/>
                      <a:pt x="68" y="36"/>
                    </a:cubicBezTo>
                    <a:cubicBezTo>
                      <a:pt x="68" y="44"/>
                      <a:pt x="62" y="50"/>
                      <a:pt x="55" y="5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13" tIns="60956" rIns="121913" bIns="60956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758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51" name="文本框 50">
            <a:extLst>
              <a:ext uri="{FF2B5EF4-FFF2-40B4-BE49-F238E27FC236}">
                <a16:creationId xmlns="" xmlns:a16="http://schemas.microsoft.com/office/drawing/2014/main" id="{63A8F4D5-027C-4348-95CD-B2079AE6890A}"/>
              </a:ext>
            </a:extLst>
          </p:cNvPr>
          <p:cNvSpPr txBox="1"/>
          <p:nvPr/>
        </p:nvSpPr>
        <p:spPr>
          <a:xfrm>
            <a:off x="919925" y="1438631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="" xmlns:a16="http://schemas.microsoft.com/office/drawing/2014/main" id="{46339AE6-5C5D-4BCB-89CD-A8FB519A54F2}"/>
              </a:ext>
            </a:extLst>
          </p:cNvPr>
          <p:cNvSpPr txBox="1"/>
          <p:nvPr/>
        </p:nvSpPr>
        <p:spPr>
          <a:xfrm>
            <a:off x="914199" y="2027919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="" xmlns:a16="http://schemas.microsoft.com/office/drawing/2014/main" id="{B1FE8146-B7D2-4C77-8139-AFAB00BB4F9C}"/>
              </a:ext>
            </a:extLst>
          </p:cNvPr>
          <p:cNvSpPr txBox="1"/>
          <p:nvPr/>
        </p:nvSpPr>
        <p:spPr>
          <a:xfrm>
            <a:off x="922158" y="2654794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="" xmlns:a16="http://schemas.microsoft.com/office/drawing/2014/main" id="{F8931C43-6C8E-47FB-BAE7-41EF46E30D9B}"/>
              </a:ext>
            </a:extLst>
          </p:cNvPr>
          <p:cNvSpPr txBox="1"/>
          <p:nvPr/>
        </p:nvSpPr>
        <p:spPr>
          <a:xfrm>
            <a:off x="916432" y="3244082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="" xmlns:a16="http://schemas.microsoft.com/office/drawing/2014/main" id="{B014B0EF-3F51-4D2C-9D31-A3C816EFC671}"/>
              </a:ext>
            </a:extLst>
          </p:cNvPr>
          <p:cNvSpPr txBox="1"/>
          <p:nvPr/>
        </p:nvSpPr>
        <p:spPr>
          <a:xfrm>
            <a:off x="6049259" y="1438631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="" xmlns:a16="http://schemas.microsoft.com/office/drawing/2014/main" id="{D8A7E9D6-82CE-4771-914D-5C06C11D1835}"/>
              </a:ext>
            </a:extLst>
          </p:cNvPr>
          <p:cNvSpPr txBox="1"/>
          <p:nvPr/>
        </p:nvSpPr>
        <p:spPr>
          <a:xfrm>
            <a:off x="6043533" y="2027919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="" xmlns:a16="http://schemas.microsoft.com/office/drawing/2014/main" id="{7E584BA7-76FF-495D-AC4A-787E9DE2C77C}"/>
              </a:ext>
            </a:extLst>
          </p:cNvPr>
          <p:cNvSpPr txBox="1"/>
          <p:nvPr/>
        </p:nvSpPr>
        <p:spPr>
          <a:xfrm>
            <a:off x="6051492" y="2654794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="" xmlns:a16="http://schemas.microsoft.com/office/drawing/2014/main" id="{0ACBB1FF-CD90-4F9E-942F-4BB61BFF7081}"/>
              </a:ext>
            </a:extLst>
          </p:cNvPr>
          <p:cNvSpPr txBox="1"/>
          <p:nvPr/>
        </p:nvSpPr>
        <p:spPr>
          <a:xfrm>
            <a:off x="6045766" y="3244082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908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5482BDE-05E0-4CF5-9BC0-E1109160F6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2"/>
          <a:stretch/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0E2FA03-8A7A-4DD1-8051-DB2AD25F2B0C}"/>
              </a:ext>
            </a:extLst>
          </p:cNvPr>
          <p:cNvSpPr/>
          <p:nvPr/>
        </p:nvSpPr>
        <p:spPr>
          <a:xfrm>
            <a:off x="2516377" y="0"/>
            <a:ext cx="4206816" cy="5219700"/>
          </a:xfrm>
          <a:prstGeom prst="rect">
            <a:avLst/>
          </a:prstGeom>
          <a:solidFill>
            <a:srgbClr val="274536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菱形 7">
            <a:extLst>
              <a:ext uri="{FF2B5EF4-FFF2-40B4-BE49-F238E27FC236}">
                <a16:creationId xmlns="" xmlns:a16="http://schemas.microsoft.com/office/drawing/2014/main" id="{75301FFF-8D3C-4E95-8666-1A06406514DE}"/>
              </a:ext>
            </a:extLst>
          </p:cNvPr>
          <p:cNvSpPr/>
          <p:nvPr/>
        </p:nvSpPr>
        <p:spPr>
          <a:xfrm>
            <a:off x="4421162" y="1437848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4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CCA60837-C41C-46BA-A432-E4DC59888C07}"/>
              </a:ext>
            </a:extLst>
          </p:cNvPr>
          <p:cNvSpPr txBox="1"/>
          <p:nvPr/>
        </p:nvSpPr>
        <p:spPr>
          <a:xfrm>
            <a:off x="3723431" y="226204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C9B32F65-AB9D-4BCE-A477-62227CEF9F9B}"/>
              </a:ext>
            </a:extLst>
          </p:cNvPr>
          <p:cNvSpPr/>
          <p:nvPr/>
        </p:nvSpPr>
        <p:spPr>
          <a:xfrm>
            <a:off x="3453277" y="2860465"/>
            <a:ext cx="27302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="" xmlns:a16="http://schemas.microsoft.com/office/drawing/2014/main" id="{0FA2F56B-BD06-4C28-8873-7CD2CBB16824}"/>
              </a:ext>
            </a:extLst>
          </p:cNvPr>
          <p:cNvSpPr txBox="1"/>
          <p:nvPr/>
        </p:nvSpPr>
        <p:spPr>
          <a:xfrm>
            <a:off x="3024178" y="3181886"/>
            <a:ext cx="3191213" cy="688707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algn="ctr" defTabSz="724480">
              <a:defRPr/>
            </a:pP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 defTabSz="724480">
              <a:defRPr/>
            </a:pPr>
            <a:endParaRPr lang="en-US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946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8D341C51-118B-432C-9658-8D5A16DD91E5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5368F40C-AB3F-4B4B-B424-4DA97EFB8E19}"/>
              </a:ext>
            </a:extLst>
          </p:cNvPr>
          <p:cNvSpPr txBox="1"/>
          <p:nvPr/>
        </p:nvSpPr>
        <p:spPr>
          <a:xfrm>
            <a:off x="313343" y="95751"/>
            <a:ext cx="6976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19C48E8E-D0BF-44B2-A289-4C11C61B6973}"/>
              </a:ext>
            </a:extLst>
          </p:cNvPr>
          <p:cNvSpPr/>
          <p:nvPr/>
        </p:nvSpPr>
        <p:spPr>
          <a:xfrm>
            <a:off x="883630" y="95750"/>
            <a:ext cx="23341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EEAD6A90-672F-459D-97F7-BA17B819A6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70" y="1762399"/>
            <a:ext cx="1518509" cy="20246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8F4B0B31-1977-4166-8471-979A692949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022" y="1764708"/>
            <a:ext cx="1518509" cy="202467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="" xmlns:a16="http://schemas.microsoft.com/office/drawing/2014/main" id="{0C1A618F-22C5-4BC6-8B1A-087C54A720A4}"/>
              </a:ext>
            </a:extLst>
          </p:cNvPr>
          <p:cNvSpPr/>
          <p:nvPr/>
        </p:nvSpPr>
        <p:spPr>
          <a:xfrm>
            <a:off x="215153" y="1341914"/>
            <a:ext cx="8778240" cy="299614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Shape 378">
            <a:extLst>
              <a:ext uri="{FF2B5EF4-FFF2-40B4-BE49-F238E27FC236}">
                <a16:creationId xmlns="" xmlns:a16="http://schemas.microsoft.com/office/drawing/2014/main" id="{03335326-227E-419F-B8E6-CDA8A88DA2D4}"/>
              </a:ext>
            </a:extLst>
          </p:cNvPr>
          <p:cNvSpPr/>
          <p:nvPr/>
        </p:nvSpPr>
        <p:spPr>
          <a:xfrm>
            <a:off x="6083109" y="1448159"/>
            <a:ext cx="1991422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tIns="34290" bIns="34290">
            <a:spAutoFit/>
          </a:bodyPr>
          <a:lstStyle>
            <a:lvl1pPr>
              <a:defRPr sz="720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Trebuchet MS"/>
              </a:defRPr>
            </a:pP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点击添加标题</a:t>
            </a:r>
            <a:endParaRPr sz="20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8" name="Group 381">
            <a:extLst>
              <a:ext uri="{FF2B5EF4-FFF2-40B4-BE49-F238E27FC236}">
                <a16:creationId xmlns="" xmlns:a16="http://schemas.microsoft.com/office/drawing/2014/main" id="{59732ADE-DFBE-4EBA-8B01-2CA7F360F5A0}"/>
              </a:ext>
            </a:extLst>
          </p:cNvPr>
          <p:cNvGrpSpPr/>
          <p:nvPr/>
        </p:nvGrpSpPr>
        <p:grpSpPr>
          <a:xfrm>
            <a:off x="5848019" y="1341914"/>
            <a:ext cx="93664" cy="2996141"/>
            <a:chOff x="0" y="0"/>
            <a:chExt cx="228600" cy="9497194"/>
          </a:xfrm>
        </p:grpSpPr>
        <p:sp>
          <p:nvSpPr>
            <p:cNvPr id="19" name="Shape 379">
              <a:extLst>
                <a:ext uri="{FF2B5EF4-FFF2-40B4-BE49-F238E27FC236}">
                  <a16:creationId xmlns="" xmlns:a16="http://schemas.microsoft.com/office/drawing/2014/main" id="{2017A78F-6FAE-470A-AF35-7F13CE661A02}"/>
                </a:ext>
              </a:extLst>
            </p:cNvPr>
            <p:cNvSpPr/>
            <p:nvPr/>
          </p:nvSpPr>
          <p:spPr>
            <a:xfrm>
              <a:off x="0" y="-1"/>
              <a:ext cx="228600" cy="3416301"/>
            </a:xfrm>
            <a:prstGeom prst="rect">
              <a:avLst/>
            </a:prstGeom>
            <a:solidFill>
              <a:srgbClr val="C74F25"/>
            </a:solidFill>
            <a:ln w="12700" cap="flat">
              <a:noFill/>
              <a:miter lim="400000"/>
            </a:ln>
            <a:effectLst/>
          </p:spPr>
          <p:txBody>
            <a:bodyPr wrap="square" lIns="34290" tIns="34290" rIns="34290" bIns="34290" numCol="1" anchor="t">
              <a:noAutofit/>
            </a:bodyPr>
            <a:lstStyle/>
            <a:p>
              <a:pPr algn="ctr">
                <a:defRPr>
                  <a:latin typeface="Arial"/>
                  <a:ea typeface="Arial"/>
                  <a:cs typeface="Arial"/>
                  <a:sym typeface="Arial"/>
                </a:defRPr>
              </a:pPr>
              <a:endParaRPr sz="675" dirty="0">
                <a:cs typeface="+mn-ea"/>
                <a:sym typeface="+mn-lt"/>
              </a:endParaRPr>
            </a:p>
          </p:txBody>
        </p:sp>
        <p:sp>
          <p:nvSpPr>
            <p:cNvPr id="20" name="Shape 380">
              <a:extLst>
                <a:ext uri="{FF2B5EF4-FFF2-40B4-BE49-F238E27FC236}">
                  <a16:creationId xmlns="" xmlns:a16="http://schemas.microsoft.com/office/drawing/2014/main" id="{DF4F2A5C-E46D-4585-9EEA-AD9000F0E722}"/>
                </a:ext>
              </a:extLst>
            </p:cNvPr>
            <p:cNvSpPr/>
            <p:nvPr/>
          </p:nvSpPr>
          <p:spPr>
            <a:xfrm flipH="1">
              <a:off x="12699" y="3416300"/>
              <a:ext cx="2" cy="6080894"/>
            </a:xfrm>
            <a:prstGeom prst="line">
              <a:avLst/>
            </a:prstGeom>
            <a:solidFill>
              <a:srgbClr val="C8C2AC"/>
            </a:solidFill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171450">
                <a:defRPr sz="1200">
                  <a:latin typeface="+mj-lt"/>
                  <a:ea typeface="+mj-ea"/>
                  <a:cs typeface="+mj-cs"/>
                  <a:sym typeface="Helvetica"/>
                </a:defRPr>
              </a:pPr>
              <a:endParaRPr sz="450">
                <a:cs typeface="+mn-ea"/>
                <a:sym typeface="+mn-lt"/>
              </a:endParaRPr>
            </a:p>
          </p:txBody>
        </p:sp>
      </p:grpSp>
      <p:grpSp>
        <p:nvGrpSpPr>
          <p:cNvPr id="21" name="组合 7">
            <a:extLst>
              <a:ext uri="{FF2B5EF4-FFF2-40B4-BE49-F238E27FC236}">
                <a16:creationId xmlns="" xmlns:a16="http://schemas.microsoft.com/office/drawing/2014/main" id="{8F1B99CC-FA6B-471D-8800-1BCE02EFFBA8}"/>
              </a:ext>
            </a:extLst>
          </p:cNvPr>
          <p:cNvGrpSpPr>
            <a:grpSpLocks/>
          </p:cNvGrpSpPr>
          <p:nvPr/>
        </p:nvGrpSpPr>
        <p:grpSpPr bwMode="auto">
          <a:xfrm>
            <a:off x="6083109" y="2183082"/>
            <a:ext cx="2634646" cy="981975"/>
            <a:chOff x="2989865" y="607026"/>
            <a:chExt cx="2633526" cy="982116"/>
          </a:xfrm>
        </p:grpSpPr>
        <p:sp>
          <p:nvSpPr>
            <p:cNvPr id="22" name="文本框 66">
              <a:extLst>
                <a:ext uri="{FF2B5EF4-FFF2-40B4-BE49-F238E27FC236}">
                  <a16:creationId xmlns="" xmlns:a16="http://schemas.microsoft.com/office/drawing/2014/main" id="{5CFFF254-0A73-4762-B667-2017D9BA4E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633526" cy="214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6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endParaRPr lang="en-GB" altLang="zh-CN" sz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="" xmlns:a16="http://schemas.microsoft.com/office/drawing/2014/main" id="{583F5467-ECC2-458B-A77C-A01CEBE0BD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71618" cy="261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1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请替换文字内容</a:t>
              </a:r>
            </a:p>
          </p:txBody>
        </p:sp>
        <p:sp>
          <p:nvSpPr>
            <p:cNvPr id="24" name="文本框 66">
              <a:extLst>
                <a:ext uri="{FF2B5EF4-FFF2-40B4-BE49-F238E27FC236}">
                  <a16:creationId xmlns="" xmlns:a16="http://schemas.microsoft.com/office/drawing/2014/main" id="{573011DA-4D94-4CFD-9080-31DA759E5B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2261196" cy="261647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1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PLEASE ADD YOUR TITLE HERE</a:t>
              </a:r>
              <a:endParaRPr lang="zh-CN" altLang="en-US" sz="11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任意多边形 28">
              <a:extLst>
                <a:ext uri="{FF2B5EF4-FFF2-40B4-BE49-F238E27FC236}">
                  <a16:creationId xmlns="" xmlns:a16="http://schemas.microsoft.com/office/drawing/2014/main" id="{04D80C96-E7C0-4666-AC19-02A824B6CC86}"/>
                </a:ext>
              </a:extLst>
            </p:cNvPr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="" xmlns:a16="http://schemas.microsoft.com/office/drawing/2014/main" id="{BB06BF1D-E1B2-4EDB-8A65-593493CA3198}"/>
              </a:ext>
            </a:extLst>
          </p:cNvPr>
          <p:cNvSpPr txBox="1"/>
          <p:nvPr/>
        </p:nvSpPr>
        <p:spPr>
          <a:xfrm>
            <a:off x="6083109" y="3007321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="" xmlns:a16="http://schemas.microsoft.com/office/drawing/2014/main" id="{61D10D74-A4A4-40FC-AC4C-0F4E23DAE2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052" y="1755819"/>
            <a:ext cx="1518509" cy="202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7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 advAuto="0"/>
      <p:bldP spid="18" grpId="0" animBg="1" advAuto="0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FD2B19C1-FA42-4CB7-8780-BDB468931DB5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8A370AE6-1C00-4847-B56C-2C43DD7D2E0B}"/>
              </a:ext>
            </a:extLst>
          </p:cNvPr>
          <p:cNvSpPr txBox="1"/>
          <p:nvPr/>
        </p:nvSpPr>
        <p:spPr>
          <a:xfrm>
            <a:off x="313343" y="95751"/>
            <a:ext cx="6976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EA82A53B-780C-473F-90F4-039D613E1FA0}"/>
              </a:ext>
            </a:extLst>
          </p:cNvPr>
          <p:cNvSpPr/>
          <p:nvPr/>
        </p:nvSpPr>
        <p:spPr>
          <a:xfrm>
            <a:off x="883630" y="95750"/>
            <a:ext cx="23341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grpSp>
        <p:nvGrpSpPr>
          <p:cNvPr id="5" name="0d626416-39af-47a5-8149-d69eaff81ad1">
            <a:extLst>
              <a:ext uri="{FF2B5EF4-FFF2-40B4-BE49-F238E27FC236}">
                <a16:creationId xmlns="" xmlns:a16="http://schemas.microsoft.com/office/drawing/2014/main" id="{422A0C52-5254-428F-96A2-54FB75E3F8DA}"/>
              </a:ext>
            </a:extLst>
          </p:cNvPr>
          <p:cNvGrpSpPr>
            <a:grpSpLocks noChangeAspect="1"/>
          </p:cNvGrpSpPr>
          <p:nvPr/>
        </p:nvGrpSpPr>
        <p:grpSpPr>
          <a:xfrm>
            <a:off x="620927" y="1537524"/>
            <a:ext cx="7791450" cy="1105719"/>
            <a:chOff x="901700" y="2278744"/>
            <a:chExt cx="10388600" cy="1474292"/>
          </a:xfrm>
        </p:grpSpPr>
        <p:sp>
          <p:nvSpPr>
            <p:cNvPr id="6" name="对角圆角矩形 7">
              <a:extLst>
                <a:ext uri="{FF2B5EF4-FFF2-40B4-BE49-F238E27FC236}">
                  <a16:creationId xmlns="" xmlns:a16="http://schemas.microsoft.com/office/drawing/2014/main" id="{3016D864-6910-4888-BE3C-6FFA66B47B08}"/>
                </a:ext>
              </a:extLst>
            </p:cNvPr>
            <p:cNvSpPr/>
            <p:nvPr/>
          </p:nvSpPr>
          <p:spPr>
            <a:xfrm>
              <a:off x="901700" y="2278744"/>
              <a:ext cx="2057400" cy="1474292"/>
            </a:xfrm>
            <a:prstGeom prst="round2DiagRect">
              <a:avLst/>
            </a:prstGeom>
            <a:solidFill>
              <a:srgbClr val="BE3F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018" dirty="0">
                <a:cs typeface="+mn-ea"/>
                <a:sym typeface="+mn-lt"/>
              </a:endParaRPr>
            </a:p>
          </p:txBody>
        </p:sp>
        <p:sp>
          <p:nvSpPr>
            <p:cNvPr id="7" name="对角圆角矩形 8">
              <a:extLst>
                <a:ext uri="{FF2B5EF4-FFF2-40B4-BE49-F238E27FC236}">
                  <a16:creationId xmlns="" xmlns:a16="http://schemas.microsoft.com/office/drawing/2014/main" id="{3412E7F9-3A71-4D99-9226-5103AF6872B6}"/>
                </a:ext>
              </a:extLst>
            </p:cNvPr>
            <p:cNvSpPr/>
            <p:nvPr/>
          </p:nvSpPr>
          <p:spPr>
            <a:xfrm>
              <a:off x="3678767" y="2278744"/>
              <a:ext cx="2057400" cy="1474292"/>
            </a:xfrm>
            <a:prstGeom prst="round2DiagRect">
              <a:avLst/>
            </a:prstGeom>
            <a:solidFill>
              <a:srgbClr val="2745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018" dirty="0">
                <a:cs typeface="+mn-ea"/>
                <a:sym typeface="+mn-lt"/>
              </a:endParaRPr>
            </a:p>
          </p:txBody>
        </p:sp>
        <p:sp>
          <p:nvSpPr>
            <p:cNvPr id="8" name="对角圆角矩形 9">
              <a:extLst>
                <a:ext uri="{FF2B5EF4-FFF2-40B4-BE49-F238E27FC236}">
                  <a16:creationId xmlns="" xmlns:a16="http://schemas.microsoft.com/office/drawing/2014/main" id="{674BA779-DFBE-4527-AF9E-5AFBD0F2FD45}"/>
                </a:ext>
              </a:extLst>
            </p:cNvPr>
            <p:cNvSpPr/>
            <p:nvPr/>
          </p:nvSpPr>
          <p:spPr>
            <a:xfrm>
              <a:off x="6455834" y="2278744"/>
              <a:ext cx="2057400" cy="1474292"/>
            </a:xfrm>
            <a:prstGeom prst="round2DiagRect">
              <a:avLst/>
            </a:prstGeom>
            <a:solidFill>
              <a:srgbClr val="BE3F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018" dirty="0">
                <a:cs typeface="+mn-ea"/>
                <a:sym typeface="+mn-lt"/>
              </a:endParaRPr>
            </a:p>
          </p:txBody>
        </p:sp>
        <p:sp>
          <p:nvSpPr>
            <p:cNvPr id="9" name="对角圆角矩形 10">
              <a:extLst>
                <a:ext uri="{FF2B5EF4-FFF2-40B4-BE49-F238E27FC236}">
                  <a16:creationId xmlns="" xmlns:a16="http://schemas.microsoft.com/office/drawing/2014/main" id="{4AF05468-AC54-43FD-81F4-45262127A369}"/>
                </a:ext>
              </a:extLst>
            </p:cNvPr>
            <p:cNvSpPr/>
            <p:nvPr/>
          </p:nvSpPr>
          <p:spPr>
            <a:xfrm>
              <a:off x="9232900" y="2278744"/>
              <a:ext cx="2057400" cy="1474292"/>
            </a:xfrm>
            <a:prstGeom prst="round2DiagRect">
              <a:avLst/>
            </a:prstGeom>
            <a:solidFill>
              <a:srgbClr val="2745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018" dirty="0">
                <a:cs typeface="+mn-ea"/>
                <a:sym typeface="+mn-lt"/>
              </a:endParaRPr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B904E4B8-FA58-4475-92C5-A705F0A8C402}"/>
              </a:ext>
            </a:extLst>
          </p:cNvPr>
          <p:cNvSpPr txBox="1"/>
          <p:nvPr/>
        </p:nvSpPr>
        <p:spPr>
          <a:xfrm>
            <a:off x="313343" y="3332653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9" name="Rectangle 24">
            <a:extLst>
              <a:ext uri="{FF2B5EF4-FFF2-40B4-BE49-F238E27FC236}">
                <a16:creationId xmlns="" xmlns:a16="http://schemas.microsoft.com/office/drawing/2014/main" id="{C3401AAD-9E9D-49F5-B0FE-1B7C00B2E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927" y="3050882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1285C8FD-9CFB-4C60-82F5-7441EEF4CBC8}"/>
              </a:ext>
            </a:extLst>
          </p:cNvPr>
          <p:cNvSpPr txBox="1"/>
          <p:nvPr/>
        </p:nvSpPr>
        <p:spPr>
          <a:xfrm>
            <a:off x="2464859" y="3332653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1" name="Rectangle 24">
            <a:extLst>
              <a:ext uri="{FF2B5EF4-FFF2-40B4-BE49-F238E27FC236}">
                <a16:creationId xmlns="" xmlns:a16="http://schemas.microsoft.com/office/drawing/2014/main" id="{A0BE7132-BDFA-4C8B-969B-02DA27B519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2443" y="3050882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DF9C65DA-E77E-4F69-A91B-21C0FBCBC582}"/>
              </a:ext>
            </a:extLst>
          </p:cNvPr>
          <p:cNvSpPr txBox="1"/>
          <p:nvPr/>
        </p:nvSpPr>
        <p:spPr>
          <a:xfrm>
            <a:off x="4575198" y="3332653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3" name="Rectangle 24">
            <a:extLst>
              <a:ext uri="{FF2B5EF4-FFF2-40B4-BE49-F238E27FC236}">
                <a16:creationId xmlns="" xmlns:a16="http://schemas.microsoft.com/office/drawing/2014/main" id="{EBAE4602-B433-4DEB-AFDB-C1EFC4063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2782" y="3050882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E67186CE-89FC-454D-89AF-F3B86740381E}"/>
              </a:ext>
            </a:extLst>
          </p:cNvPr>
          <p:cNvSpPr txBox="1"/>
          <p:nvPr/>
        </p:nvSpPr>
        <p:spPr>
          <a:xfrm>
            <a:off x="6726714" y="3332653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593491F7-1C36-4102-8B9B-FA108F5D63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4298" y="3050882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6" name="五角星 40">
            <a:extLst>
              <a:ext uri="{FF2B5EF4-FFF2-40B4-BE49-F238E27FC236}">
                <a16:creationId xmlns="" xmlns:a16="http://schemas.microsoft.com/office/drawing/2014/main" id="{33F56D24-5C73-4C3B-8ECA-174E8765A76B}"/>
              </a:ext>
            </a:extLst>
          </p:cNvPr>
          <p:cNvSpPr/>
          <p:nvPr/>
        </p:nvSpPr>
        <p:spPr bwMode="auto">
          <a:xfrm>
            <a:off x="1182455" y="1921620"/>
            <a:ext cx="294049" cy="297855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lnSpc>
                <a:spcPct val="150000"/>
              </a:lnSpc>
              <a:defRPr/>
            </a:pPr>
            <a:endParaRPr lang="zh-CN" altLang="en-US" sz="2399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五角星 40">
            <a:extLst>
              <a:ext uri="{FF2B5EF4-FFF2-40B4-BE49-F238E27FC236}">
                <a16:creationId xmlns="" xmlns:a16="http://schemas.microsoft.com/office/drawing/2014/main" id="{9F08DE65-7C5A-437D-A792-611C4850CCEE}"/>
              </a:ext>
            </a:extLst>
          </p:cNvPr>
          <p:cNvSpPr/>
          <p:nvPr/>
        </p:nvSpPr>
        <p:spPr bwMode="auto">
          <a:xfrm>
            <a:off x="3234505" y="1921620"/>
            <a:ext cx="294049" cy="297855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lnSpc>
                <a:spcPct val="150000"/>
              </a:lnSpc>
              <a:defRPr/>
            </a:pPr>
            <a:endParaRPr lang="zh-CN" altLang="en-US" sz="2399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五角星 40">
            <a:extLst>
              <a:ext uri="{FF2B5EF4-FFF2-40B4-BE49-F238E27FC236}">
                <a16:creationId xmlns="" xmlns:a16="http://schemas.microsoft.com/office/drawing/2014/main" id="{4ED5AAD3-3298-49F2-BFE6-72185E9D76CB}"/>
              </a:ext>
            </a:extLst>
          </p:cNvPr>
          <p:cNvSpPr/>
          <p:nvPr/>
        </p:nvSpPr>
        <p:spPr bwMode="auto">
          <a:xfrm>
            <a:off x="5432293" y="1921620"/>
            <a:ext cx="294049" cy="297855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lnSpc>
                <a:spcPct val="150000"/>
              </a:lnSpc>
              <a:defRPr/>
            </a:pPr>
            <a:endParaRPr lang="zh-CN" altLang="en-US" sz="2399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五角星 40">
            <a:extLst>
              <a:ext uri="{FF2B5EF4-FFF2-40B4-BE49-F238E27FC236}">
                <a16:creationId xmlns="" xmlns:a16="http://schemas.microsoft.com/office/drawing/2014/main" id="{E7BF58B3-2A61-497F-B5AC-7D275ACB64CD}"/>
              </a:ext>
            </a:extLst>
          </p:cNvPr>
          <p:cNvSpPr/>
          <p:nvPr/>
        </p:nvSpPr>
        <p:spPr bwMode="auto">
          <a:xfrm>
            <a:off x="7484343" y="1921620"/>
            <a:ext cx="294049" cy="297855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lnSpc>
                <a:spcPct val="150000"/>
              </a:lnSpc>
              <a:defRPr/>
            </a:pPr>
            <a:endParaRPr lang="zh-CN" altLang="en-US" sz="2399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51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A693AEB2-BFA5-4EAF-875C-D5DB5A6BBF63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B5BCFEF2-58F7-4034-8FC0-6FF8F56BBF49}"/>
              </a:ext>
            </a:extLst>
          </p:cNvPr>
          <p:cNvSpPr txBox="1"/>
          <p:nvPr/>
        </p:nvSpPr>
        <p:spPr>
          <a:xfrm>
            <a:off x="313343" y="95751"/>
            <a:ext cx="6976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FB245C16-80C2-4CF0-A727-54C1B88533C2}"/>
              </a:ext>
            </a:extLst>
          </p:cNvPr>
          <p:cNvSpPr/>
          <p:nvPr/>
        </p:nvSpPr>
        <p:spPr>
          <a:xfrm>
            <a:off x="883630" y="95750"/>
            <a:ext cx="23341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sp>
        <p:nvSpPr>
          <p:cNvPr id="5" name="TextBox 8">
            <a:extLst>
              <a:ext uri="{FF2B5EF4-FFF2-40B4-BE49-F238E27FC236}">
                <a16:creationId xmlns="" xmlns:a16="http://schemas.microsoft.com/office/drawing/2014/main" id="{E23B7FA2-A229-46B9-9B2E-2F3BC9817C65}"/>
              </a:ext>
            </a:extLst>
          </p:cNvPr>
          <p:cNvSpPr txBox="1"/>
          <p:nvPr/>
        </p:nvSpPr>
        <p:spPr>
          <a:xfrm>
            <a:off x="1543490" y="2191676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58%</a:t>
            </a:r>
          </a:p>
        </p:txBody>
      </p:sp>
      <p:sp>
        <p:nvSpPr>
          <p:cNvPr id="6" name="Rounded Rectangle 25">
            <a:extLst>
              <a:ext uri="{FF2B5EF4-FFF2-40B4-BE49-F238E27FC236}">
                <a16:creationId xmlns="" xmlns:a16="http://schemas.microsoft.com/office/drawing/2014/main" id="{47E0D117-319A-4287-8F9E-7F82C8EB9369}"/>
              </a:ext>
            </a:extLst>
          </p:cNvPr>
          <p:cNvSpPr/>
          <p:nvPr/>
        </p:nvSpPr>
        <p:spPr>
          <a:xfrm>
            <a:off x="1639187" y="2630654"/>
            <a:ext cx="1247543" cy="286514"/>
          </a:xfrm>
          <a:prstGeom prst="round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115,52k</a:t>
            </a:r>
          </a:p>
        </p:txBody>
      </p:sp>
      <p:sp>
        <p:nvSpPr>
          <p:cNvPr id="7" name="TextBox 29">
            <a:extLst>
              <a:ext uri="{FF2B5EF4-FFF2-40B4-BE49-F238E27FC236}">
                <a16:creationId xmlns="" xmlns:a16="http://schemas.microsoft.com/office/drawing/2014/main" id="{DEAAB00E-A3F9-4001-A8A1-889A4FFB7A23}"/>
              </a:ext>
            </a:extLst>
          </p:cNvPr>
          <p:cNvSpPr txBox="1"/>
          <p:nvPr/>
        </p:nvSpPr>
        <p:spPr>
          <a:xfrm>
            <a:off x="4365826" y="2189048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75%</a:t>
            </a:r>
          </a:p>
        </p:txBody>
      </p:sp>
      <p:sp>
        <p:nvSpPr>
          <p:cNvPr id="8" name="Rounded Rectangle 30">
            <a:extLst>
              <a:ext uri="{FF2B5EF4-FFF2-40B4-BE49-F238E27FC236}">
                <a16:creationId xmlns="" xmlns:a16="http://schemas.microsoft.com/office/drawing/2014/main" id="{1588F70F-07C0-4337-985B-8EE66CC58746}"/>
              </a:ext>
            </a:extLst>
          </p:cNvPr>
          <p:cNvSpPr/>
          <p:nvPr/>
        </p:nvSpPr>
        <p:spPr>
          <a:xfrm>
            <a:off x="4461524" y="2628026"/>
            <a:ext cx="1150312" cy="254450"/>
          </a:xfrm>
          <a:prstGeom prst="round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9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520,57k</a:t>
            </a:r>
          </a:p>
        </p:txBody>
      </p:sp>
      <p:sp>
        <p:nvSpPr>
          <p:cNvPr id="9" name="TextBox 34">
            <a:extLst>
              <a:ext uri="{FF2B5EF4-FFF2-40B4-BE49-F238E27FC236}">
                <a16:creationId xmlns="" xmlns:a16="http://schemas.microsoft.com/office/drawing/2014/main" id="{88F007C2-B66B-45F8-81D1-E745676F29D7}"/>
              </a:ext>
            </a:extLst>
          </p:cNvPr>
          <p:cNvSpPr txBox="1"/>
          <p:nvPr/>
        </p:nvSpPr>
        <p:spPr>
          <a:xfrm>
            <a:off x="7145995" y="2203870"/>
            <a:ext cx="612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80%</a:t>
            </a:r>
          </a:p>
        </p:txBody>
      </p:sp>
      <p:sp>
        <p:nvSpPr>
          <p:cNvPr id="10" name="Rounded Rectangle 35">
            <a:extLst>
              <a:ext uri="{FF2B5EF4-FFF2-40B4-BE49-F238E27FC236}">
                <a16:creationId xmlns="" xmlns:a16="http://schemas.microsoft.com/office/drawing/2014/main" id="{489B0FB2-AE1D-4A37-846C-863F9CE3C3BA}"/>
              </a:ext>
            </a:extLst>
          </p:cNvPr>
          <p:cNvSpPr/>
          <p:nvPr/>
        </p:nvSpPr>
        <p:spPr>
          <a:xfrm>
            <a:off x="7241692" y="2642848"/>
            <a:ext cx="1086293" cy="274320"/>
          </a:xfrm>
          <a:prstGeom prst="round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90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850,04k</a:t>
            </a:r>
          </a:p>
        </p:txBody>
      </p:sp>
      <p:cxnSp>
        <p:nvCxnSpPr>
          <p:cNvPr id="11" name="Straight Connector 49">
            <a:extLst>
              <a:ext uri="{FF2B5EF4-FFF2-40B4-BE49-F238E27FC236}">
                <a16:creationId xmlns="" xmlns:a16="http://schemas.microsoft.com/office/drawing/2014/main" id="{5FB3CEDD-F909-4D6B-A22A-1747875291DA}"/>
              </a:ext>
            </a:extLst>
          </p:cNvPr>
          <p:cNvCxnSpPr/>
          <p:nvPr/>
        </p:nvCxnSpPr>
        <p:spPr>
          <a:xfrm>
            <a:off x="2485609" y="1655554"/>
            <a:ext cx="0" cy="9144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3">
            <a:extLst>
              <a:ext uri="{FF2B5EF4-FFF2-40B4-BE49-F238E27FC236}">
                <a16:creationId xmlns="" xmlns:a16="http://schemas.microsoft.com/office/drawing/2014/main" id="{276A97A8-F111-49C7-98F9-DFE899D09944}"/>
              </a:ext>
            </a:extLst>
          </p:cNvPr>
          <p:cNvCxnSpPr/>
          <p:nvPr/>
        </p:nvCxnSpPr>
        <p:spPr>
          <a:xfrm>
            <a:off x="5611836" y="1643980"/>
            <a:ext cx="0" cy="9144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4">
            <a:extLst>
              <a:ext uri="{FF2B5EF4-FFF2-40B4-BE49-F238E27FC236}">
                <a16:creationId xmlns="" xmlns:a16="http://schemas.microsoft.com/office/drawing/2014/main" id="{E6CCB725-666D-4489-8D1B-F1EC8393A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902" y="148130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Rectangle 24">
            <a:extLst>
              <a:ext uri="{FF2B5EF4-FFF2-40B4-BE49-F238E27FC236}">
                <a16:creationId xmlns="" xmlns:a16="http://schemas.microsoft.com/office/drawing/2014/main" id="{F371451F-2D6E-436D-AFA2-DC18A80AE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0412" y="148130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ectangle 24">
            <a:extLst>
              <a:ext uri="{FF2B5EF4-FFF2-40B4-BE49-F238E27FC236}">
                <a16:creationId xmlns="" xmlns:a16="http://schemas.microsoft.com/office/drawing/2014/main" id="{6F3334D9-27C1-4E06-B7B5-3E7FFBE33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922" y="148130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1628E4D7-4FA2-43C6-8819-8FE80B53924D}"/>
              </a:ext>
            </a:extLst>
          </p:cNvPr>
          <p:cNvSpPr txBox="1"/>
          <p:nvPr/>
        </p:nvSpPr>
        <p:spPr>
          <a:xfrm>
            <a:off x="561568" y="35933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4D64BA72-23DF-4F61-A33B-E11119255320}"/>
              </a:ext>
            </a:extLst>
          </p:cNvPr>
          <p:cNvSpPr txBox="1"/>
          <p:nvPr/>
        </p:nvSpPr>
        <p:spPr>
          <a:xfrm>
            <a:off x="3383843" y="35933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6CFC33A7-90B4-48F5-8CD3-BEC7F16E0BCC}"/>
              </a:ext>
            </a:extLst>
          </p:cNvPr>
          <p:cNvSpPr txBox="1"/>
          <p:nvPr/>
        </p:nvSpPr>
        <p:spPr>
          <a:xfrm>
            <a:off x="6064128" y="35933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9" name="Teardrop 25">
            <a:extLst>
              <a:ext uri="{FF2B5EF4-FFF2-40B4-BE49-F238E27FC236}">
                <a16:creationId xmlns="" xmlns:a16="http://schemas.microsoft.com/office/drawing/2014/main" id="{11B8FB4F-4AD3-408B-BC13-C6AC35ABFBEB}"/>
              </a:ext>
            </a:extLst>
          </p:cNvPr>
          <p:cNvSpPr/>
          <p:nvPr/>
        </p:nvSpPr>
        <p:spPr>
          <a:xfrm rot="8100000">
            <a:off x="986223" y="2137939"/>
            <a:ext cx="418280" cy="418280"/>
          </a:xfrm>
          <a:prstGeom prst="teardrop">
            <a:avLst>
              <a:gd name="adj" fmla="val 131619"/>
            </a:avLst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A93C1A75-526B-4B2F-9CDA-7E37F32B735D}"/>
              </a:ext>
            </a:extLst>
          </p:cNvPr>
          <p:cNvGrpSpPr/>
          <p:nvPr/>
        </p:nvGrpSpPr>
        <p:grpSpPr>
          <a:xfrm>
            <a:off x="1061408" y="2242888"/>
            <a:ext cx="257564" cy="257563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21" name="AutoShape 126">
              <a:extLst>
                <a:ext uri="{FF2B5EF4-FFF2-40B4-BE49-F238E27FC236}">
                  <a16:creationId xmlns="" xmlns:a16="http://schemas.microsoft.com/office/drawing/2014/main" id="{80E6E737-98A2-4C12-BA08-49710505E603}"/>
                </a:ext>
              </a:extLst>
            </p:cNvPr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AutoShape 127">
              <a:extLst>
                <a:ext uri="{FF2B5EF4-FFF2-40B4-BE49-F238E27FC236}">
                  <a16:creationId xmlns="" xmlns:a16="http://schemas.microsoft.com/office/drawing/2014/main" id="{8C4D8557-07B8-4FC0-A247-05FA53C45021}"/>
                </a:ext>
              </a:extLst>
            </p:cNvPr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3" name="Teardrop 25">
            <a:extLst>
              <a:ext uri="{FF2B5EF4-FFF2-40B4-BE49-F238E27FC236}">
                <a16:creationId xmlns="" xmlns:a16="http://schemas.microsoft.com/office/drawing/2014/main" id="{4A5500AB-7AD8-40F4-913D-4494390F3364}"/>
              </a:ext>
            </a:extLst>
          </p:cNvPr>
          <p:cNvSpPr/>
          <p:nvPr/>
        </p:nvSpPr>
        <p:spPr>
          <a:xfrm rot="8100000">
            <a:off x="3741987" y="2134805"/>
            <a:ext cx="418280" cy="418280"/>
          </a:xfrm>
          <a:prstGeom prst="teardrop">
            <a:avLst>
              <a:gd name="adj" fmla="val 131619"/>
            </a:avLst>
          </a:prstGeom>
          <a:solidFill>
            <a:srgbClr val="C74F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="" xmlns:a16="http://schemas.microsoft.com/office/drawing/2014/main" id="{BB45097B-D3F4-465E-ACE8-B33907DF83B5}"/>
              </a:ext>
            </a:extLst>
          </p:cNvPr>
          <p:cNvGrpSpPr/>
          <p:nvPr/>
        </p:nvGrpSpPr>
        <p:grpSpPr>
          <a:xfrm>
            <a:off x="3817172" y="2239754"/>
            <a:ext cx="257564" cy="257563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25" name="AutoShape 126">
              <a:extLst>
                <a:ext uri="{FF2B5EF4-FFF2-40B4-BE49-F238E27FC236}">
                  <a16:creationId xmlns="" xmlns:a16="http://schemas.microsoft.com/office/drawing/2014/main" id="{86D4D13B-8B38-40F0-B77F-B4B8FE217071}"/>
                </a:ext>
              </a:extLst>
            </p:cNvPr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AutoShape 127">
              <a:extLst>
                <a:ext uri="{FF2B5EF4-FFF2-40B4-BE49-F238E27FC236}">
                  <a16:creationId xmlns="" xmlns:a16="http://schemas.microsoft.com/office/drawing/2014/main" id="{FBA72DBD-93B8-45FC-A06C-021EA4CBE4AE}"/>
                </a:ext>
              </a:extLst>
            </p:cNvPr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ardrop 25">
            <a:extLst>
              <a:ext uri="{FF2B5EF4-FFF2-40B4-BE49-F238E27FC236}">
                <a16:creationId xmlns="" xmlns:a16="http://schemas.microsoft.com/office/drawing/2014/main" id="{554089D5-AADC-4067-829B-4D81CE6FAA8E}"/>
              </a:ext>
            </a:extLst>
          </p:cNvPr>
          <p:cNvSpPr/>
          <p:nvPr/>
        </p:nvSpPr>
        <p:spPr>
          <a:xfrm rot="8100000">
            <a:off x="6548627" y="2129706"/>
            <a:ext cx="418280" cy="418280"/>
          </a:xfrm>
          <a:prstGeom prst="teardrop">
            <a:avLst>
              <a:gd name="adj" fmla="val 131619"/>
            </a:avLst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="" xmlns:a16="http://schemas.microsoft.com/office/drawing/2014/main" id="{2F719F80-2A38-4C6A-8FF7-A1E8A8035267}"/>
              </a:ext>
            </a:extLst>
          </p:cNvPr>
          <p:cNvGrpSpPr/>
          <p:nvPr/>
        </p:nvGrpSpPr>
        <p:grpSpPr>
          <a:xfrm>
            <a:off x="6623812" y="2234655"/>
            <a:ext cx="257564" cy="257563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29" name="AutoShape 126">
              <a:extLst>
                <a:ext uri="{FF2B5EF4-FFF2-40B4-BE49-F238E27FC236}">
                  <a16:creationId xmlns="" xmlns:a16="http://schemas.microsoft.com/office/drawing/2014/main" id="{ED15DE6C-F7B8-45F2-BC2B-01F0BE27F99A}"/>
                </a:ext>
              </a:extLst>
            </p:cNvPr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AutoShape 127">
              <a:extLst>
                <a:ext uri="{FF2B5EF4-FFF2-40B4-BE49-F238E27FC236}">
                  <a16:creationId xmlns="" xmlns:a16="http://schemas.microsoft.com/office/drawing/2014/main" id="{5D5FCE4A-0F5F-499D-BE6B-89987729E364}"/>
                </a:ext>
              </a:extLst>
            </p:cNvPr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201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3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8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 animBg="1"/>
      <p:bldP spid="7" grpId="0"/>
      <p:bldP spid="8" grpId="0" build="p" animBg="1"/>
      <p:bldP spid="9" grpId="0"/>
      <p:bldP spid="10" grpId="0" build="p" animBg="1"/>
      <p:bldP spid="13" grpId="0"/>
      <p:bldP spid="14" grpId="0"/>
      <p:bldP spid="15" grpId="0"/>
      <p:bldP spid="16" grpId="0"/>
      <p:bldP spid="17" grpId="0"/>
      <p:bldP spid="18" grpId="0"/>
      <p:bldP spid="19" grpId="0" animBg="1"/>
      <p:bldP spid="23" grpId="0" animBg="1"/>
      <p:bldP spid="2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E8AD5AD6-09A2-48A2-8F6E-AF7A26E0BDC4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3252EE5E-4582-4541-A00A-58CFD324BC43}"/>
              </a:ext>
            </a:extLst>
          </p:cNvPr>
          <p:cNvSpPr txBox="1"/>
          <p:nvPr/>
        </p:nvSpPr>
        <p:spPr>
          <a:xfrm>
            <a:off x="313343" y="95751"/>
            <a:ext cx="6976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E9596E37-86F5-43A2-8974-6AE3C6941EA8}"/>
              </a:ext>
            </a:extLst>
          </p:cNvPr>
          <p:cNvSpPr/>
          <p:nvPr/>
        </p:nvSpPr>
        <p:spPr>
          <a:xfrm>
            <a:off x="883630" y="95750"/>
            <a:ext cx="23341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894B79C0-2BFB-4C4A-99C8-1BFD86D6AD80}"/>
              </a:ext>
            </a:extLst>
          </p:cNvPr>
          <p:cNvGrpSpPr>
            <a:grpSpLocks/>
          </p:cNvGrpSpPr>
          <p:nvPr/>
        </p:nvGrpSpPr>
        <p:grpSpPr bwMode="auto">
          <a:xfrm>
            <a:off x="662156" y="1839315"/>
            <a:ext cx="7723989" cy="802956"/>
            <a:chOff x="0" y="0"/>
            <a:chExt cx="9269983" cy="963299"/>
          </a:xfrm>
        </p:grpSpPr>
        <p:grpSp>
          <p:nvGrpSpPr>
            <p:cNvPr id="6" name="组合 5">
              <a:extLst>
                <a:ext uri="{FF2B5EF4-FFF2-40B4-BE49-F238E27FC236}">
                  <a16:creationId xmlns="" xmlns:a16="http://schemas.microsoft.com/office/drawing/2014/main" id="{C7592BE1-AB5A-4030-87EC-F0BA897186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02140" y="0"/>
              <a:ext cx="1856096" cy="723330"/>
              <a:chOff x="0" y="0"/>
              <a:chExt cx="1569492" cy="723330"/>
            </a:xfrm>
          </p:grpSpPr>
          <p:sp>
            <p:nvSpPr>
              <p:cNvPr id="19" name="矩形 19">
                <a:extLst>
                  <a:ext uri="{FF2B5EF4-FFF2-40B4-BE49-F238E27FC236}">
                    <a16:creationId xmlns="" xmlns:a16="http://schemas.microsoft.com/office/drawing/2014/main" id="{787B032C-B94F-42C8-9315-9DC41BA7FF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32011"/>
                <a:ext cx="1569492" cy="491319"/>
              </a:xfrm>
              <a:prstGeom prst="rect">
                <a:avLst/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20" name="等腰三角形 20">
                <a:extLst>
                  <a:ext uri="{FF2B5EF4-FFF2-40B4-BE49-F238E27FC236}">
                    <a16:creationId xmlns="" xmlns:a16="http://schemas.microsoft.com/office/drawing/2014/main" id="{AA1ACEE2-11DE-4751-AD93-5580A6C9F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348" y="0"/>
                <a:ext cx="300796" cy="259307"/>
              </a:xfrm>
              <a:prstGeom prst="triangle">
                <a:avLst>
                  <a:gd name="adj" fmla="val 50000"/>
                </a:avLst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="" xmlns:a16="http://schemas.microsoft.com/office/drawing/2014/main" id="{5E5E9306-8288-4F0C-A5A4-3275FA73E029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1846044" y="239969"/>
              <a:ext cx="1856096" cy="723330"/>
              <a:chOff x="0" y="0"/>
              <a:chExt cx="1569492" cy="723330"/>
            </a:xfrm>
          </p:grpSpPr>
          <p:sp>
            <p:nvSpPr>
              <p:cNvPr id="17" name="矩形 17">
                <a:extLst>
                  <a:ext uri="{FF2B5EF4-FFF2-40B4-BE49-F238E27FC236}">
                    <a16:creationId xmlns="" xmlns:a16="http://schemas.microsoft.com/office/drawing/2014/main" id="{D77BCCA5-FF42-4889-8B64-EA0F95D6BD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32011"/>
                <a:ext cx="1569492" cy="491319"/>
              </a:xfrm>
              <a:prstGeom prst="rect">
                <a:avLst/>
              </a:prstGeom>
              <a:solidFill>
                <a:srgbClr val="C74F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8" name="等腰三角形 18">
                <a:extLst>
                  <a:ext uri="{FF2B5EF4-FFF2-40B4-BE49-F238E27FC236}">
                    <a16:creationId xmlns="" xmlns:a16="http://schemas.microsoft.com/office/drawing/2014/main" id="{E9F04054-8747-4399-BA3D-1E50E2563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348" y="0"/>
                <a:ext cx="300796" cy="259307"/>
              </a:xfrm>
              <a:prstGeom prst="triangle">
                <a:avLst>
                  <a:gd name="adj" fmla="val 50000"/>
                </a:avLst>
              </a:prstGeom>
              <a:solidFill>
                <a:srgbClr val="C74F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="" xmlns:a16="http://schemas.microsoft.com/office/drawing/2014/main" id="{71B5E935-B355-4520-A37E-B0C06965EE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7958"/>
              <a:ext cx="1856096" cy="723330"/>
              <a:chOff x="0" y="0"/>
              <a:chExt cx="1569492" cy="723330"/>
            </a:xfrm>
          </p:grpSpPr>
          <p:sp>
            <p:nvSpPr>
              <p:cNvPr id="15" name="矩形 15">
                <a:extLst>
                  <a:ext uri="{FF2B5EF4-FFF2-40B4-BE49-F238E27FC236}">
                    <a16:creationId xmlns="" xmlns:a16="http://schemas.microsoft.com/office/drawing/2014/main" id="{17A0516B-B68C-4E1C-8452-4DD3542558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32011"/>
                <a:ext cx="1569492" cy="491319"/>
              </a:xfrm>
              <a:prstGeom prst="rect">
                <a:avLst/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6" name="等腰三角形 16">
                <a:extLst>
                  <a:ext uri="{FF2B5EF4-FFF2-40B4-BE49-F238E27FC236}">
                    <a16:creationId xmlns="" xmlns:a16="http://schemas.microsoft.com/office/drawing/2014/main" id="{8C9F84F3-261D-4CE4-A7B0-6D1473ECF7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348" y="0"/>
                <a:ext cx="300796" cy="259307"/>
              </a:xfrm>
              <a:prstGeom prst="triangle">
                <a:avLst>
                  <a:gd name="adj" fmla="val 50000"/>
                </a:avLst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="" xmlns:a16="http://schemas.microsoft.com/office/drawing/2014/main" id="{9E180286-46A5-48C6-AEF8-43CCA26DA3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13887" y="0"/>
              <a:ext cx="1856096" cy="723330"/>
              <a:chOff x="0" y="0"/>
              <a:chExt cx="1569492" cy="723330"/>
            </a:xfrm>
          </p:grpSpPr>
          <p:sp>
            <p:nvSpPr>
              <p:cNvPr id="13" name="矩形 13">
                <a:extLst>
                  <a:ext uri="{FF2B5EF4-FFF2-40B4-BE49-F238E27FC236}">
                    <a16:creationId xmlns="" xmlns:a16="http://schemas.microsoft.com/office/drawing/2014/main" id="{858D7ADE-3084-48E0-A0A4-7EA28EFB5A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32011"/>
                <a:ext cx="1569492" cy="491319"/>
              </a:xfrm>
              <a:prstGeom prst="rect">
                <a:avLst/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4" name="等腰三角形 14">
                <a:extLst>
                  <a:ext uri="{FF2B5EF4-FFF2-40B4-BE49-F238E27FC236}">
                    <a16:creationId xmlns="" xmlns:a16="http://schemas.microsoft.com/office/drawing/2014/main" id="{1A280EFF-2A90-44D3-A451-79DC65ED1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348" y="0"/>
                <a:ext cx="300796" cy="259307"/>
              </a:xfrm>
              <a:prstGeom prst="triangle">
                <a:avLst>
                  <a:gd name="adj" fmla="val 50000"/>
                </a:avLst>
              </a:prstGeom>
              <a:solidFill>
                <a:srgbClr val="2745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="" xmlns:a16="http://schemas.microsoft.com/office/drawing/2014/main" id="{CD33D159-45D1-4CF0-8923-74ADA784EA69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5558235" y="232011"/>
              <a:ext cx="1856096" cy="723330"/>
              <a:chOff x="0" y="0"/>
              <a:chExt cx="1569492" cy="723330"/>
            </a:xfrm>
          </p:grpSpPr>
          <p:sp>
            <p:nvSpPr>
              <p:cNvPr id="11" name="矩形 10">
                <a:extLst>
                  <a:ext uri="{FF2B5EF4-FFF2-40B4-BE49-F238E27FC236}">
                    <a16:creationId xmlns="" xmlns:a16="http://schemas.microsoft.com/office/drawing/2014/main" id="{4EEE6851-5154-45E6-9BAA-35B0447642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232011"/>
                <a:ext cx="1569492" cy="491319"/>
              </a:xfrm>
              <a:prstGeom prst="rect">
                <a:avLst/>
              </a:prstGeom>
              <a:solidFill>
                <a:srgbClr val="C74F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  <p:sp>
            <p:nvSpPr>
              <p:cNvPr id="12" name="等腰三角形 12">
                <a:extLst>
                  <a:ext uri="{FF2B5EF4-FFF2-40B4-BE49-F238E27FC236}">
                    <a16:creationId xmlns="" xmlns:a16="http://schemas.microsoft.com/office/drawing/2014/main" id="{F2404C8B-C427-4187-B0EE-66FAE114A9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4348" y="0"/>
                <a:ext cx="300796" cy="259307"/>
              </a:xfrm>
              <a:prstGeom prst="triangle">
                <a:avLst>
                  <a:gd name="adj" fmla="val 50000"/>
                </a:avLst>
              </a:prstGeom>
              <a:solidFill>
                <a:srgbClr val="C74F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  <a:latin typeface="宋体" pitchFamily="2" charset="-122"/>
                  <a:sym typeface="宋体" pitchFamily="2" charset="-122"/>
                </a:endParaRPr>
              </a:p>
            </p:txBody>
          </p:sp>
        </p:grpSp>
      </p:grpSp>
      <p:sp>
        <p:nvSpPr>
          <p:cNvPr id="27" name="文本框 26">
            <a:extLst>
              <a:ext uri="{FF2B5EF4-FFF2-40B4-BE49-F238E27FC236}">
                <a16:creationId xmlns="" xmlns:a16="http://schemas.microsoft.com/office/drawing/2014/main" id="{B7479E78-7BE0-4273-95B2-2BF68AC797E6}"/>
              </a:ext>
            </a:extLst>
          </p:cNvPr>
          <p:cNvSpPr txBox="1"/>
          <p:nvPr/>
        </p:nvSpPr>
        <p:spPr>
          <a:xfrm>
            <a:off x="1143522" y="206209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30%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4E3A7382-BE95-46DA-963F-F2C517DAF698}"/>
              </a:ext>
            </a:extLst>
          </p:cNvPr>
          <p:cNvSpPr txBox="1"/>
          <p:nvPr/>
        </p:nvSpPr>
        <p:spPr>
          <a:xfrm>
            <a:off x="2681694" y="2055460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30%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896360A1-F06E-4A40-A0CC-80A4337BF224}"/>
              </a:ext>
            </a:extLst>
          </p:cNvPr>
          <p:cNvSpPr txBox="1"/>
          <p:nvPr/>
        </p:nvSpPr>
        <p:spPr>
          <a:xfrm>
            <a:off x="4224860" y="207081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30%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="" xmlns:a16="http://schemas.microsoft.com/office/drawing/2014/main" id="{02179186-264D-4052-ACD4-FB896280FCC0}"/>
              </a:ext>
            </a:extLst>
          </p:cNvPr>
          <p:cNvSpPr txBox="1"/>
          <p:nvPr/>
        </p:nvSpPr>
        <p:spPr>
          <a:xfrm>
            <a:off x="5763032" y="2064186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30%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="" xmlns:a16="http://schemas.microsoft.com/office/drawing/2014/main" id="{ED9FE862-94E9-4859-98D9-AD1F8ECAB85C}"/>
              </a:ext>
            </a:extLst>
          </p:cNvPr>
          <p:cNvSpPr txBox="1"/>
          <p:nvPr/>
        </p:nvSpPr>
        <p:spPr>
          <a:xfrm>
            <a:off x="7364739" y="2064186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30%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="" xmlns:a16="http://schemas.microsoft.com/office/drawing/2014/main" id="{5F99F8C0-2E85-43EB-9352-700794D90831}"/>
              </a:ext>
            </a:extLst>
          </p:cNvPr>
          <p:cNvSpPr txBox="1"/>
          <p:nvPr/>
        </p:nvSpPr>
        <p:spPr>
          <a:xfrm>
            <a:off x="623927" y="1194250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3" name="Rectangle 24">
            <a:extLst>
              <a:ext uri="{FF2B5EF4-FFF2-40B4-BE49-F238E27FC236}">
                <a16:creationId xmlns="" xmlns:a16="http://schemas.microsoft.com/office/drawing/2014/main" id="{FB9DD4FD-D3A1-4237-A7E2-1A09B630E6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511" y="912479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="" xmlns:a16="http://schemas.microsoft.com/office/drawing/2014/main" id="{5BBD21CA-643A-457D-9D71-79F8EF973AAD}"/>
              </a:ext>
            </a:extLst>
          </p:cNvPr>
          <p:cNvSpPr txBox="1"/>
          <p:nvPr/>
        </p:nvSpPr>
        <p:spPr>
          <a:xfrm>
            <a:off x="2024214" y="3130147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5" name="Rectangle 24">
            <a:extLst>
              <a:ext uri="{FF2B5EF4-FFF2-40B4-BE49-F238E27FC236}">
                <a16:creationId xmlns="" xmlns:a16="http://schemas.microsoft.com/office/drawing/2014/main" id="{69099132-D026-4D46-9269-93D847C55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1798" y="2848376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F4879B3D-15B4-4118-B042-C828CDA2DB93}"/>
              </a:ext>
            </a:extLst>
          </p:cNvPr>
          <p:cNvSpPr txBox="1"/>
          <p:nvPr/>
        </p:nvSpPr>
        <p:spPr>
          <a:xfrm>
            <a:off x="3557671" y="1194257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7" name="Rectangle 24">
            <a:extLst>
              <a:ext uri="{FF2B5EF4-FFF2-40B4-BE49-F238E27FC236}">
                <a16:creationId xmlns="" xmlns:a16="http://schemas.microsoft.com/office/drawing/2014/main" id="{8C05F849-D66E-4882-A0CA-BE5D8B7F5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255" y="912486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="" xmlns:a16="http://schemas.microsoft.com/office/drawing/2014/main" id="{7B673482-356E-49B7-87A1-1FE5EA570C73}"/>
              </a:ext>
            </a:extLst>
          </p:cNvPr>
          <p:cNvSpPr txBox="1"/>
          <p:nvPr/>
        </p:nvSpPr>
        <p:spPr>
          <a:xfrm>
            <a:off x="5091128" y="3127451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9" name="Rectangle 24">
            <a:extLst>
              <a:ext uri="{FF2B5EF4-FFF2-40B4-BE49-F238E27FC236}">
                <a16:creationId xmlns="" xmlns:a16="http://schemas.microsoft.com/office/drawing/2014/main" id="{86927B6D-6083-4FB9-ACE6-78F401DAE3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8712" y="2845680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="" xmlns:a16="http://schemas.microsoft.com/office/drawing/2014/main" id="{EFEC63AB-8E42-4B50-9892-05DC0531F147}"/>
              </a:ext>
            </a:extLst>
          </p:cNvPr>
          <p:cNvSpPr txBox="1"/>
          <p:nvPr/>
        </p:nvSpPr>
        <p:spPr>
          <a:xfrm>
            <a:off x="6624585" y="1194257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1" name="Rectangle 24">
            <a:extLst>
              <a:ext uri="{FF2B5EF4-FFF2-40B4-BE49-F238E27FC236}">
                <a16:creationId xmlns="" xmlns:a16="http://schemas.microsoft.com/office/drawing/2014/main" id="{1EE4BA23-3709-4B75-8551-112ADEDF18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2169" y="912486"/>
            <a:ext cx="1225873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02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1CF2F630-4349-46E9-97D2-F306420EA738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7C404752-E158-4A76-B937-79537D7F828F}"/>
              </a:ext>
            </a:extLst>
          </p:cNvPr>
          <p:cNvSpPr txBox="1"/>
          <p:nvPr/>
        </p:nvSpPr>
        <p:spPr>
          <a:xfrm>
            <a:off x="313343" y="95751"/>
            <a:ext cx="6976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BD06DBD-7C6D-4D6B-84DA-F126F0CABD6D}"/>
              </a:ext>
            </a:extLst>
          </p:cNvPr>
          <p:cNvSpPr/>
          <p:nvPr/>
        </p:nvSpPr>
        <p:spPr>
          <a:xfrm>
            <a:off x="883630" y="95750"/>
            <a:ext cx="23341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2A0BC466-BD73-49A7-B4B7-32219EE52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467" y="1221876"/>
            <a:ext cx="3836527" cy="275809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DB1FF531-CD30-437B-BC14-799D6B7F206D}"/>
              </a:ext>
            </a:extLst>
          </p:cNvPr>
          <p:cNvSpPr txBox="1"/>
          <p:nvPr/>
        </p:nvSpPr>
        <p:spPr>
          <a:xfrm>
            <a:off x="336933" y="1754438"/>
            <a:ext cx="450434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86738C2E-705B-4EB0-866F-47A37B65308C}"/>
              </a:ext>
            </a:extLst>
          </p:cNvPr>
          <p:cNvSpPr txBox="1"/>
          <p:nvPr/>
        </p:nvSpPr>
        <p:spPr>
          <a:xfrm>
            <a:off x="336929" y="2123840"/>
            <a:ext cx="2467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EC57AFEF-8201-46AF-9666-5FD7B83DB0E9}"/>
              </a:ext>
            </a:extLst>
          </p:cNvPr>
          <p:cNvSpPr txBox="1"/>
          <p:nvPr/>
        </p:nvSpPr>
        <p:spPr>
          <a:xfrm>
            <a:off x="336930" y="2502305"/>
            <a:ext cx="2467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A832F4BA-7B89-4D62-B197-99EFD1DFC77B}"/>
              </a:ext>
            </a:extLst>
          </p:cNvPr>
          <p:cNvSpPr txBox="1"/>
          <p:nvPr/>
        </p:nvSpPr>
        <p:spPr>
          <a:xfrm>
            <a:off x="336929" y="2850111"/>
            <a:ext cx="2467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E541FE56-27EB-4F3A-9096-9E1C4BA02739}"/>
              </a:ext>
            </a:extLst>
          </p:cNvPr>
          <p:cNvSpPr txBox="1"/>
          <p:nvPr/>
        </p:nvSpPr>
        <p:spPr>
          <a:xfrm>
            <a:off x="336929" y="3240721"/>
            <a:ext cx="2467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marL="228600" indent="-228600">
              <a:buFont typeface="Arial" panose="020B0604020202020204" pitchFamily="34" charset="0"/>
              <a:buChar char="•"/>
            </a:pPr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95BF159B-A6A7-44FA-B555-17632105FCD9}"/>
              </a:ext>
            </a:extLst>
          </p:cNvPr>
          <p:cNvSpPr/>
          <p:nvPr/>
        </p:nvSpPr>
        <p:spPr>
          <a:xfrm>
            <a:off x="119739" y="1221877"/>
            <a:ext cx="4922301" cy="275809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5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5482BDE-05E0-4CF5-9BC0-E1109160F6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2"/>
          <a:stretch/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0E2FA03-8A7A-4DD1-8051-DB2AD25F2B0C}"/>
              </a:ext>
            </a:extLst>
          </p:cNvPr>
          <p:cNvSpPr/>
          <p:nvPr/>
        </p:nvSpPr>
        <p:spPr>
          <a:xfrm>
            <a:off x="2516377" y="0"/>
            <a:ext cx="4206816" cy="5219700"/>
          </a:xfrm>
          <a:prstGeom prst="rect">
            <a:avLst/>
          </a:prstGeom>
          <a:solidFill>
            <a:srgbClr val="274536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菱形 7">
            <a:extLst>
              <a:ext uri="{FF2B5EF4-FFF2-40B4-BE49-F238E27FC236}">
                <a16:creationId xmlns="" xmlns:a16="http://schemas.microsoft.com/office/drawing/2014/main" id="{75301FFF-8D3C-4E95-8666-1A06406514DE}"/>
              </a:ext>
            </a:extLst>
          </p:cNvPr>
          <p:cNvSpPr/>
          <p:nvPr/>
        </p:nvSpPr>
        <p:spPr>
          <a:xfrm>
            <a:off x="4421162" y="1437848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4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CCA60837-C41C-46BA-A432-E4DC59888C07}"/>
              </a:ext>
            </a:extLst>
          </p:cNvPr>
          <p:cNvSpPr txBox="1"/>
          <p:nvPr/>
        </p:nvSpPr>
        <p:spPr>
          <a:xfrm>
            <a:off x="3723431" y="226204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C9B32F65-AB9D-4BCE-A477-62227CEF9F9B}"/>
              </a:ext>
            </a:extLst>
          </p:cNvPr>
          <p:cNvSpPr/>
          <p:nvPr/>
        </p:nvSpPr>
        <p:spPr>
          <a:xfrm>
            <a:off x="3453277" y="2860465"/>
            <a:ext cx="27302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="" xmlns:a16="http://schemas.microsoft.com/office/drawing/2014/main" id="{0FA2F56B-BD06-4C28-8873-7CD2CBB16824}"/>
              </a:ext>
            </a:extLst>
          </p:cNvPr>
          <p:cNvSpPr txBox="1"/>
          <p:nvPr/>
        </p:nvSpPr>
        <p:spPr>
          <a:xfrm>
            <a:off x="3024178" y="3181886"/>
            <a:ext cx="3191213" cy="688707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algn="ctr" defTabSz="724480">
              <a:defRPr/>
            </a:pP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 defTabSz="724480">
              <a:defRPr/>
            </a:pPr>
            <a:endParaRPr lang="en-US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51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DD17271D-8FDC-47D8-87D4-DC5E82C7FD4B}"/>
              </a:ext>
            </a:extLst>
          </p:cNvPr>
          <p:cNvSpPr/>
          <p:nvPr/>
        </p:nvSpPr>
        <p:spPr>
          <a:xfrm>
            <a:off x="4451047" y="1528676"/>
            <a:ext cx="4305595" cy="3240429"/>
          </a:xfrm>
          <a:prstGeom prst="rect">
            <a:avLst/>
          </a:prstGeom>
          <a:solidFill>
            <a:srgbClr val="274536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菱形 3">
            <a:extLst>
              <a:ext uri="{FF2B5EF4-FFF2-40B4-BE49-F238E27FC236}">
                <a16:creationId xmlns="" xmlns:a16="http://schemas.microsoft.com/office/drawing/2014/main" id="{49E16008-8BEA-49DC-9148-97E5156FA216}"/>
              </a:ext>
            </a:extLst>
          </p:cNvPr>
          <p:cNvSpPr/>
          <p:nvPr/>
        </p:nvSpPr>
        <p:spPr>
          <a:xfrm>
            <a:off x="4646119" y="2317524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" name="菱形 4">
            <a:extLst>
              <a:ext uri="{FF2B5EF4-FFF2-40B4-BE49-F238E27FC236}">
                <a16:creationId xmlns="" xmlns:a16="http://schemas.microsoft.com/office/drawing/2014/main" id="{F327FC74-D25A-481C-A2E2-6F5EB53A1D30}"/>
              </a:ext>
            </a:extLst>
          </p:cNvPr>
          <p:cNvSpPr/>
          <p:nvPr/>
        </p:nvSpPr>
        <p:spPr>
          <a:xfrm>
            <a:off x="6808216" y="2336233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" name="菱形 5">
            <a:extLst>
              <a:ext uri="{FF2B5EF4-FFF2-40B4-BE49-F238E27FC236}">
                <a16:creationId xmlns="" xmlns:a16="http://schemas.microsoft.com/office/drawing/2014/main" id="{14E6B8D2-FB8C-4C6C-8F0A-B6D81D6AAC68}"/>
              </a:ext>
            </a:extLst>
          </p:cNvPr>
          <p:cNvSpPr/>
          <p:nvPr/>
        </p:nvSpPr>
        <p:spPr>
          <a:xfrm>
            <a:off x="4669131" y="3339433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2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菱形 6">
            <a:extLst>
              <a:ext uri="{FF2B5EF4-FFF2-40B4-BE49-F238E27FC236}">
                <a16:creationId xmlns="" xmlns:a16="http://schemas.microsoft.com/office/drawing/2014/main" id="{FBE151F6-9BAC-4CA3-84C7-039C33141299}"/>
              </a:ext>
            </a:extLst>
          </p:cNvPr>
          <p:cNvSpPr/>
          <p:nvPr/>
        </p:nvSpPr>
        <p:spPr>
          <a:xfrm>
            <a:off x="6808216" y="3338052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2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7B53AB6B-D4C9-411F-9513-55E4E9C67978}"/>
              </a:ext>
            </a:extLst>
          </p:cNvPr>
          <p:cNvSpPr txBox="1"/>
          <p:nvPr/>
        </p:nvSpPr>
        <p:spPr>
          <a:xfrm>
            <a:off x="4993437" y="2336234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36091D58-C8E6-4943-B88D-A0A04170B8A8}"/>
              </a:ext>
            </a:extLst>
          </p:cNvPr>
          <p:cNvSpPr txBox="1"/>
          <p:nvPr/>
        </p:nvSpPr>
        <p:spPr>
          <a:xfrm>
            <a:off x="5003020" y="336023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E063437B-7EE9-4087-9242-B964F1B65166}"/>
              </a:ext>
            </a:extLst>
          </p:cNvPr>
          <p:cNvSpPr txBox="1"/>
          <p:nvPr/>
        </p:nvSpPr>
        <p:spPr>
          <a:xfrm>
            <a:off x="7167634" y="332251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9F24A98C-5D1F-4641-8098-B3F561ADCFEE}"/>
              </a:ext>
            </a:extLst>
          </p:cNvPr>
          <p:cNvSpPr txBox="1"/>
          <p:nvPr/>
        </p:nvSpPr>
        <p:spPr>
          <a:xfrm>
            <a:off x="7151096" y="2336233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7AFB6FBD-70A9-4572-BDF3-1F99B9D264E6}"/>
              </a:ext>
            </a:extLst>
          </p:cNvPr>
          <p:cNvSpPr/>
          <p:nvPr/>
        </p:nvSpPr>
        <p:spPr>
          <a:xfrm>
            <a:off x="4803157" y="2728728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353328E2-41E5-404A-B348-3F9931C30297}"/>
              </a:ext>
            </a:extLst>
          </p:cNvPr>
          <p:cNvSpPr/>
          <p:nvPr/>
        </p:nvSpPr>
        <p:spPr>
          <a:xfrm>
            <a:off x="7077919" y="2728728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A6273B23-5E62-481D-8ACE-327754E182E5}"/>
              </a:ext>
            </a:extLst>
          </p:cNvPr>
          <p:cNvSpPr/>
          <p:nvPr/>
        </p:nvSpPr>
        <p:spPr>
          <a:xfrm>
            <a:off x="4720840" y="3750637"/>
            <a:ext cx="22860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4E83A890-4616-49DC-B425-D08F14492741}"/>
              </a:ext>
            </a:extLst>
          </p:cNvPr>
          <p:cNvSpPr/>
          <p:nvPr/>
        </p:nvSpPr>
        <p:spPr>
          <a:xfrm>
            <a:off x="7100930" y="3750637"/>
            <a:ext cx="182410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="" xmlns:a16="http://schemas.microsoft.com/office/drawing/2014/main" id="{14CD1273-8F88-49D1-9A71-C4BB788467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2"/>
          <a:stretch/>
        </p:blipFill>
        <p:spPr>
          <a:xfrm>
            <a:off x="291959" y="1528675"/>
            <a:ext cx="4155098" cy="324042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647BBEEA-A06B-4E3B-91EE-CDD26660499C}"/>
              </a:ext>
            </a:extLst>
          </p:cNvPr>
          <p:cNvSpPr/>
          <p:nvPr/>
        </p:nvSpPr>
        <p:spPr>
          <a:xfrm>
            <a:off x="138895" y="1435261"/>
            <a:ext cx="8786135" cy="344925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3E1D8E2A-F27B-4CF5-A91E-0FA7360893BC}"/>
              </a:ext>
            </a:extLst>
          </p:cNvPr>
          <p:cNvSpPr txBox="1"/>
          <p:nvPr/>
        </p:nvSpPr>
        <p:spPr>
          <a:xfrm>
            <a:off x="3696823" y="333767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600" dirty="0">
                <a:latin typeface="Century Gothic" panose="020B0502020202020204" pitchFamily="34" charset="0"/>
                <a:cs typeface="+mn-ea"/>
                <a:sym typeface="+mn-lt"/>
              </a:rPr>
              <a:t>目录</a:t>
            </a:r>
          </a:p>
        </p:txBody>
      </p:sp>
      <p:sp>
        <p:nvSpPr>
          <p:cNvPr id="21" name="矩形 2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="" xmlns:a16="http://schemas.microsoft.com/office/drawing/2014/main" id="{A6B388F5-CA80-4AF1-91A9-A38581AC4864}"/>
              </a:ext>
            </a:extLst>
          </p:cNvPr>
          <p:cNvSpPr/>
          <p:nvPr/>
        </p:nvSpPr>
        <p:spPr>
          <a:xfrm>
            <a:off x="2645649" y="876456"/>
            <a:ext cx="416256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050" dirty="0">
                <a:cs typeface="+mn-ea"/>
                <a:sym typeface="+mn-lt"/>
              </a:rPr>
              <a:t>Lorem ipsum dolor sit </a:t>
            </a:r>
            <a:r>
              <a:rPr lang="en-US" altLang="zh-CN" sz="1050" dirty="0" err="1">
                <a:cs typeface="+mn-ea"/>
                <a:sym typeface="+mn-lt"/>
              </a:rPr>
              <a:t>amet</a:t>
            </a:r>
            <a:r>
              <a:rPr lang="en-US" altLang="zh-CN" sz="1050" dirty="0">
                <a:cs typeface="+mn-ea"/>
                <a:sym typeface="+mn-lt"/>
              </a:rPr>
              <a:t>, </a:t>
            </a:r>
            <a:r>
              <a:rPr lang="en-US" altLang="zh-CN" sz="1050" dirty="0" err="1">
                <a:cs typeface="+mn-ea"/>
                <a:sym typeface="+mn-lt"/>
              </a:rPr>
              <a:t>consectetur</a:t>
            </a:r>
            <a:r>
              <a:rPr lang="en-US" altLang="zh-CN" sz="1050" dirty="0">
                <a:cs typeface="+mn-ea"/>
                <a:sym typeface="+mn-lt"/>
              </a:rPr>
              <a:t> </a:t>
            </a:r>
            <a:r>
              <a:rPr lang="en-US" altLang="zh-CN" sz="1050" dirty="0" err="1">
                <a:cs typeface="+mn-ea"/>
                <a:sym typeface="+mn-lt"/>
              </a:rPr>
              <a:t>adipiscing</a:t>
            </a:r>
            <a:r>
              <a:rPr lang="en-US" altLang="zh-CN" sz="1050" dirty="0">
                <a:cs typeface="+mn-ea"/>
                <a:sym typeface="+mn-lt"/>
              </a:rPr>
              <a:t> </a:t>
            </a:r>
            <a:r>
              <a:rPr lang="en-US" altLang="zh-CN" sz="1050" dirty="0" err="1">
                <a:cs typeface="+mn-ea"/>
                <a:sym typeface="+mn-lt"/>
              </a:rPr>
              <a:t>elit</a:t>
            </a:r>
            <a:r>
              <a:rPr lang="en-US" altLang="zh-CN" sz="1050" dirty="0">
                <a:cs typeface="+mn-ea"/>
                <a:sym typeface="+mn-lt"/>
              </a:rPr>
              <a:t>. </a:t>
            </a:r>
            <a:endParaRPr lang="zh-CN" altLang="en-US" sz="105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327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E6D3044C-253B-47FB-AB69-4B40DA454CC3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8EECA69-46AE-4186-97D7-6AF8A2163744}"/>
              </a:ext>
            </a:extLst>
          </p:cNvPr>
          <p:cNvSpPr txBox="1"/>
          <p:nvPr/>
        </p:nvSpPr>
        <p:spPr>
          <a:xfrm>
            <a:off x="313343" y="9259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14C5A8D7-2007-4CFD-8B93-40511F230804}"/>
              </a:ext>
            </a:extLst>
          </p:cNvPr>
          <p:cNvSpPr/>
          <p:nvPr/>
        </p:nvSpPr>
        <p:spPr>
          <a:xfrm>
            <a:off x="906780" y="92596"/>
            <a:ext cx="2276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EA0B3C18-9E8E-4F57-912B-778DBB149F32}"/>
              </a:ext>
            </a:extLst>
          </p:cNvPr>
          <p:cNvGrpSpPr/>
          <p:nvPr/>
        </p:nvGrpSpPr>
        <p:grpSpPr>
          <a:xfrm>
            <a:off x="77895" y="1484555"/>
            <a:ext cx="8810737" cy="1520676"/>
            <a:chOff x="850900" y="1701800"/>
            <a:chExt cx="10356850" cy="1787525"/>
          </a:xfrm>
        </p:grpSpPr>
        <p:sp>
          <p:nvSpPr>
            <p:cNvPr id="7" name="任意多边形 31">
              <a:extLst>
                <a:ext uri="{FF2B5EF4-FFF2-40B4-BE49-F238E27FC236}">
                  <a16:creationId xmlns="" xmlns:a16="http://schemas.microsoft.com/office/drawing/2014/main" id="{B8E67C0E-8033-4CB5-BFA5-A39C02444F3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850900" y="2422525"/>
              <a:ext cx="10356850" cy="44450"/>
            </a:xfrm>
            <a:custGeom>
              <a:avLst/>
              <a:gdLst>
                <a:gd name="T0" fmla="*/ 22666457 w 7977051"/>
                <a:gd name="T1" fmla="*/ 0 h 31619"/>
                <a:gd name="T2" fmla="*/ 0 w 7977051"/>
                <a:gd name="T3" fmla="*/ 0 h 31619"/>
                <a:gd name="T4" fmla="*/ 0 w 7977051"/>
                <a:gd name="T5" fmla="*/ 123494 h 31619"/>
                <a:gd name="T6" fmla="*/ 22666457 w 7977051"/>
                <a:gd name="T7" fmla="*/ 123494 h 31619"/>
                <a:gd name="T8" fmla="*/ 22666457 w 7977051"/>
                <a:gd name="T9" fmla="*/ 61748 h 316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977051"/>
                <a:gd name="T16" fmla="*/ 0 h 31619"/>
                <a:gd name="T17" fmla="*/ 7977051 w 7977051"/>
                <a:gd name="T18" fmla="*/ 31619 h 3161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977051" h="31619">
                  <a:moveTo>
                    <a:pt x="7977051" y="0"/>
                  </a:moveTo>
                  <a:lnTo>
                    <a:pt x="0" y="0"/>
                  </a:lnTo>
                  <a:lnTo>
                    <a:pt x="0" y="31619"/>
                  </a:lnTo>
                  <a:lnTo>
                    <a:pt x="7977051" y="31619"/>
                  </a:lnTo>
                  <a:lnTo>
                    <a:pt x="7977051" y="15810"/>
                  </a:lnTo>
                  <a:lnTo>
                    <a:pt x="7977051" y="0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>
              <a:solidFill>
                <a:schemeClr val="bg1"/>
              </a:solidFill>
              <a:bevel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" name="Straight Connector 32">
              <a:extLst>
                <a:ext uri="{FF2B5EF4-FFF2-40B4-BE49-F238E27FC236}">
                  <a16:creationId xmlns="" xmlns:a16="http://schemas.microsoft.com/office/drawing/2014/main" id="{FB88B023-F89D-43CE-A9E1-E9E0AC4A60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47950" y="2436813"/>
              <a:ext cx="1588" cy="601662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Straight Connector 32">
              <a:extLst>
                <a:ext uri="{FF2B5EF4-FFF2-40B4-BE49-F238E27FC236}">
                  <a16:creationId xmlns="" xmlns:a16="http://schemas.microsoft.com/office/drawing/2014/main" id="{143FD536-39CA-4FA2-8EFF-2445FFA253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37125" y="2436813"/>
              <a:ext cx="1588" cy="601662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Straight Connector 32">
              <a:extLst>
                <a:ext uri="{FF2B5EF4-FFF2-40B4-BE49-F238E27FC236}">
                  <a16:creationId xmlns="" xmlns:a16="http://schemas.microsoft.com/office/drawing/2014/main" id="{1BC1DAD4-196E-4ED2-AD74-1B1C9832FE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58050" y="2436813"/>
              <a:ext cx="0" cy="601662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圆角矩形 10">
              <a:extLst>
                <a:ext uri="{FF2B5EF4-FFF2-40B4-BE49-F238E27FC236}">
                  <a16:creationId xmlns="" xmlns:a16="http://schemas.microsoft.com/office/drawing/2014/main" id="{400CEAE7-3F2A-4BD7-B317-22B447B0B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8325" y="3144838"/>
              <a:ext cx="1612900" cy="344487"/>
            </a:xfrm>
            <a:prstGeom prst="roundRect">
              <a:avLst>
                <a:gd name="adj" fmla="val 16667"/>
              </a:avLst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标题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2" name="圆角矩形 11">
              <a:extLst>
                <a:ext uri="{FF2B5EF4-FFF2-40B4-BE49-F238E27FC236}">
                  <a16:creationId xmlns="" xmlns:a16="http://schemas.microsoft.com/office/drawing/2014/main" id="{87F5844D-FD3F-4611-8952-DB4A574589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675" y="3144838"/>
              <a:ext cx="1612900" cy="344487"/>
            </a:xfrm>
            <a:prstGeom prst="roundRect">
              <a:avLst>
                <a:gd name="adj" fmla="val 16667"/>
              </a:avLst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标题</a:t>
              </a:r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13" name="圆角矩形 12">
              <a:extLst>
                <a:ext uri="{FF2B5EF4-FFF2-40B4-BE49-F238E27FC236}">
                  <a16:creationId xmlns="" xmlns:a16="http://schemas.microsoft.com/office/drawing/2014/main" id="{8FB46A9F-DA8F-4CB4-A44C-12E55E44A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6200" y="3144838"/>
              <a:ext cx="1612900" cy="344487"/>
            </a:xfrm>
            <a:prstGeom prst="roundRect">
              <a:avLst>
                <a:gd name="adj" fmla="val 16667"/>
              </a:avLst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标题</a:t>
              </a:r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14" name="Sev01">
              <a:extLst>
                <a:ext uri="{FF2B5EF4-FFF2-40B4-BE49-F238E27FC236}">
                  <a16:creationId xmlns="" xmlns:a16="http://schemas.microsoft.com/office/drawing/2014/main" id="{0F53EF5D-8616-4B1E-AD1C-875BB0DD0BB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972300" y="1701800"/>
              <a:ext cx="520700" cy="520700"/>
            </a:xfrm>
            <a:prstGeom prst="ellipse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4000">
                <a:solidFill>
                  <a:schemeClr val="bg1"/>
                </a:solidFill>
                <a:latin typeface="FontAwesome"/>
                <a:sym typeface="FontAwesome"/>
              </a:endParaRPr>
            </a:p>
          </p:txBody>
        </p:sp>
        <p:sp>
          <p:nvSpPr>
            <p:cNvPr id="15" name="Freeform 105">
              <a:extLst>
                <a:ext uri="{FF2B5EF4-FFF2-40B4-BE49-F238E27FC236}">
                  <a16:creationId xmlns="" xmlns:a16="http://schemas.microsoft.com/office/drawing/2014/main" id="{5FE34825-661C-4E87-AA0F-297B144330E3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7086600" y="1819275"/>
              <a:ext cx="292100" cy="285750"/>
            </a:xfrm>
            <a:custGeom>
              <a:avLst/>
              <a:gdLst>
                <a:gd name="T0" fmla="*/ 2147483647 w 64"/>
                <a:gd name="T1" fmla="*/ 2147483647 h 63"/>
                <a:gd name="T2" fmla="*/ 2147483647 w 64"/>
                <a:gd name="T3" fmla="*/ 2147483647 h 63"/>
                <a:gd name="T4" fmla="*/ 2147483647 w 64"/>
                <a:gd name="T5" fmla="*/ 2147483647 h 63"/>
                <a:gd name="T6" fmla="*/ 2147483647 w 64"/>
                <a:gd name="T7" fmla="*/ 2147483647 h 63"/>
                <a:gd name="T8" fmla="*/ 0 w 64"/>
                <a:gd name="T9" fmla="*/ 2147483647 h 63"/>
                <a:gd name="T10" fmla="*/ 2147483647 w 64"/>
                <a:gd name="T11" fmla="*/ 0 h 63"/>
                <a:gd name="T12" fmla="*/ 2147483647 w 64"/>
                <a:gd name="T13" fmla="*/ 2147483647 h 63"/>
                <a:gd name="T14" fmla="*/ 2147483647 w 64"/>
                <a:gd name="T15" fmla="*/ 2147483647 h 63"/>
                <a:gd name="T16" fmla="*/ 2147483647 w 64"/>
                <a:gd name="T17" fmla="*/ 2147483647 h 63"/>
                <a:gd name="T18" fmla="*/ 2147483647 w 64"/>
                <a:gd name="T19" fmla="*/ 2147483647 h 63"/>
                <a:gd name="T20" fmla="*/ 2147483647 w 64"/>
                <a:gd name="T21" fmla="*/ 2147483647 h 63"/>
                <a:gd name="T22" fmla="*/ 2147483647 w 64"/>
                <a:gd name="T23" fmla="*/ 2147483647 h 63"/>
                <a:gd name="T24" fmla="*/ 2147483647 w 64"/>
                <a:gd name="T25" fmla="*/ 2147483647 h 63"/>
                <a:gd name="T26" fmla="*/ 2147483647 w 64"/>
                <a:gd name="T27" fmla="*/ 2147483647 h 63"/>
                <a:gd name="T28" fmla="*/ 2147483647 w 64"/>
                <a:gd name="T29" fmla="*/ 2147483647 h 63"/>
                <a:gd name="T30" fmla="*/ 2147483647 w 64"/>
                <a:gd name="T31" fmla="*/ 2147483647 h 6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64"/>
                <a:gd name="T49" fmla="*/ 0 h 63"/>
                <a:gd name="T50" fmla="*/ 64 w 64"/>
                <a:gd name="T51" fmla="*/ 63 h 6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Sev01">
              <a:extLst>
                <a:ext uri="{FF2B5EF4-FFF2-40B4-BE49-F238E27FC236}">
                  <a16:creationId xmlns="" xmlns:a16="http://schemas.microsoft.com/office/drawing/2014/main" id="{2F2CAE15-FF76-43EB-9C1F-7D126418A13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87600" y="1701800"/>
              <a:ext cx="520700" cy="520700"/>
            </a:xfrm>
            <a:prstGeom prst="ellipse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4000">
                <a:solidFill>
                  <a:schemeClr val="bg1"/>
                </a:solidFill>
                <a:latin typeface="FontAwesome"/>
                <a:sym typeface="FontAwesome"/>
              </a:endParaRPr>
            </a:p>
          </p:txBody>
        </p:sp>
        <p:sp>
          <p:nvSpPr>
            <p:cNvPr id="17" name="Freeform 62">
              <a:extLst>
                <a:ext uri="{FF2B5EF4-FFF2-40B4-BE49-F238E27FC236}">
                  <a16:creationId xmlns="" xmlns:a16="http://schemas.microsoft.com/office/drawing/2014/main" id="{EA5E6FBF-CE31-4C96-B199-B69C5F24C1A3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501900" y="1814513"/>
              <a:ext cx="292100" cy="295275"/>
            </a:xfrm>
            <a:custGeom>
              <a:avLst/>
              <a:gdLst>
                <a:gd name="T0" fmla="*/ 2147483647 w 58"/>
                <a:gd name="T1" fmla="*/ 2147483647 h 58"/>
                <a:gd name="T2" fmla="*/ 2147483647 w 58"/>
                <a:gd name="T3" fmla="*/ 2147483647 h 58"/>
                <a:gd name="T4" fmla="*/ 2147483647 w 58"/>
                <a:gd name="T5" fmla="*/ 2147483647 h 58"/>
                <a:gd name="T6" fmla="*/ 2147483647 w 58"/>
                <a:gd name="T7" fmla="*/ 2147483647 h 58"/>
                <a:gd name="T8" fmla="*/ 2147483647 w 58"/>
                <a:gd name="T9" fmla="*/ 2147483647 h 58"/>
                <a:gd name="T10" fmla="*/ 2147483647 w 58"/>
                <a:gd name="T11" fmla="*/ 2147483647 h 58"/>
                <a:gd name="T12" fmla="*/ 2147483647 w 58"/>
                <a:gd name="T13" fmla="*/ 2147483647 h 58"/>
                <a:gd name="T14" fmla="*/ 2147483647 w 58"/>
                <a:gd name="T15" fmla="*/ 2147483647 h 58"/>
                <a:gd name="T16" fmla="*/ 2147483647 w 58"/>
                <a:gd name="T17" fmla="*/ 2147483647 h 58"/>
                <a:gd name="T18" fmla="*/ 2147483647 w 58"/>
                <a:gd name="T19" fmla="*/ 2147483647 h 58"/>
                <a:gd name="T20" fmla="*/ 2147483647 w 58"/>
                <a:gd name="T21" fmla="*/ 2147483647 h 58"/>
                <a:gd name="T22" fmla="*/ 2147483647 w 58"/>
                <a:gd name="T23" fmla="*/ 2147483647 h 58"/>
                <a:gd name="T24" fmla="*/ 2147483647 w 58"/>
                <a:gd name="T25" fmla="*/ 2147483647 h 58"/>
                <a:gd name="T26" fmla="*/ 2147483647 w 58"/>
                <a:gd name="T27" fmla="*/ 2147483647 h 58"/>
                <a:gd name="T28" fmla="*/ 2147483647 w 58"/>
                <a:gd name="T29" fmla="*/ 2147483647 h 58"/>
                <a:gd name="T30" fmla="*/ 2147483647 w 58"/>
                <a:gd name="T31" fmla="*/ 2147483647 h 58"/>
                <a:gd name="T32" fmla="*/ 2147483647 w 58"/>
                <a:gd name="T33" fmla="*/ 2147483647 h 58"/>
                <a:gd name="T34" fmla="*/ 2147483647 w 58"/>
                <a:gd name="T35" fmla="*/ 2147483647 h 58"/>
                <a:gd name="T36" fmla="*/ 2147483647 w 58"/>
                <a:gd name="T37" fmla="*/ 2147483647 h 58"/>
                <a:gd name="T38" fmla="*/ 2147483647 w 58"/>
                <a:gd name="T39" fmla="*/ 2147483647 h 58"/>
                <a:gd name="T40" fmla="*/ 2147483647 w 58"/>
                <a:gd name="T41" fmla="*/ 2147483647 h 58"/>
                <a:gd name="T42" fmla="*/ 2147483647 w 58"/>
                <a:gd name="T43" fmla="*/ 2147483647 h 58"/>
                <a:gd name="T44" fmla="*/ 2147483647 w 58"/>
                <a:gd name="T45" fmla="*/ 2147483647 h 58"/>
                <a:gd name="T46" fmla="*/ 2147483647 w 58"/>
                <a:gd name="T47" fmla="*/ 2147483647 h 58"/>
                <a:gd name="T48" fmla="*/ 2147483647 w 58"/>
                <a:gd name="T49" fmla="*/ 2147483647 h 58"/>
                <a:gd name="T50" fmla="*/ 2147483647 w 58"/>
                <a:gd name="T51" fmla="*/ 2147483647 h 58"/>
                <a:gd name="T52" fmla="*/ 0 w 58"/>
                <a:gd name="T53" fmla="*/ 2147483647 h 58"/>
                <a:gd name="T54" fmla="*/ 0 w 58"/>
                <a:gd name="T55" fmla="*/ 2147483647 h 58"/>
                <a:gd name="T56" fmla="*/ 2147483647 w 58"/>
                <a:gd name="T57" fmla="*/ 2147483647 h 58"/>
                <a:gd name="T58" fmla="*/ 2147483647 w 58"/>
                <a:gd name="T59" fmla="*/ 2147483647 h 58"/>
                <a:gd name="T60" fmla="*/ 2147483647 w 58"/>
                <a:gd name="T61" fmla="*/ 2147483647 h 58"/>
                <a:gd name="T62" fmla="*/ 2147483647 w 58"/>
                <a:gd name="T63" fmla="*/ 2147483647 h 58"/>
                <a:gd name="T64" fmla="*/ 2147483647 w 58"/>
                <a:gd name="T65" fmla="*/ 2147483647 h 58"/>
                <a:gd name="T66" fmla="*/ 2147483647 w 58"/>
                <a:gd name="T67" fmla="*/ 2147483647 h 58"/>
                <a:gd name="T68" fmla="*/ 2147483647 w 58"/>
                <a:gd name="T69" fmla="*/ 2147483647 h 58"/>
                <a:gd name="T70" fmla="*/ 2147483647 w 58"/>
                <a:gd name="T71" fmla="*/ 2147483647 h 58"/>
                <a:gd name="T72" fmla="*/ 2147483647 w 58"/>
                <a:gd name="T73" fmla="*/ 2147483647 h 58"/>
                <a:gd name="T74" fmla="*/ 2147483647 w 58"/>
                <a:gd name="T75" fmla="*/ 2147483647 h 58"/>
                <a:gd name="T76" fmla="*/ 2147483647 w 58"/>
                <a:gd name="T77" fmla="*/ 2147483647 h 58"/>
                <a:gd name="T78" fmla="*/ 2147483647 w 58"/>
                <a:gd name="T79" fmla="*/ 0 h 58"/>
                <a:gd name="T80" fmla="*/ 2147483647 w 58"/>
                <a:gd name="T81" fmla="*/ 0 h 58"/>
                <a:gd name="T82" fmla="*/ 2147483647 w 58"/>
                <a:gd name="T83" fmla="*/ 2147483647 h 58"/>
                <a:gd name="T84" fmla="*/ 2147483647 w 58"/>
                <a:gd name="T85" fmla="*/ 2147483647 h 58"/>
                <a:gd name="T86" fmla="*/ 2147483647 w 58"/>
                <a:gd name="T87" fmla="*/ 2147483647 h 58"/>
                <a:gd name="T88" fmla="*/ 2147483647 w 58"/>
                <a:gd name="T89" fmla="*/ 2147483647 h 58"/>
                <a:gd name="T90" fmla="*/ 2147483647 w 58"/>
                <a:gd name="T91" fmla="*/ 2147483647 h 58"/>
                <a:gd name="T92" fmla="*/ 2147483647 w 58"/>
                <a:gd name="T93" fmla="*/ 2147483647 h 58"/>
                <a:gd name="T94" fmla="*/ 2147483647 w 58"/>
                <a:gd name="T95" fmla="*/ 2147483647 h 58"/>
                <a:gd name="T96" fmla="*/ 2147483647 w 58"/>
                <a:gd name="T97" fmla="*/ 2147483647 h 58"/>
                <a:gd name="T98" fmla="*/ 2147483647 w 58"/>
                <a:gd name="T99" fmla="*/ 2147483647 h 58"/>
                <a:gd name="T100" fmla="*/ 2147483647 w 58"/>
                <a:gd name="T101" fmla="*/ 2147483647 h 58"/>
                <a:gd name="T102" fmla="*/ 2147483647 w 58"/>
                <a:gd name="T103" fmla="*/ 2147483647 h 58"/>
                <a:gd name="T104" fmla="*/ 2147483647 w 58"/>
                <a:gd name="T105" fmla="*/ 2147483647 h 58"/>
                <a:gd name="T106" fmla="*/ 2147483647 w 58"/>
                <a:gd name="T107" fmla="*/ 2147483647 h 58"/>
                <a:gd name="T108" fmla="*/ 2147483647 w 58"/>
                <a:gd name="T109" fmla="*/ 2147483647 h 58"/>
                <a:gd name="T110" fmla="*/ 2147483647 w 58"/>
                <a:gd name="T111" fmla="*/ 2147483647 h 58"/>
                <a:gd name="T112" fmla="*/ 2147483647 w 58"/>
                <a:gd name="T113" fmla="*/ 2147483647 h 58"/>
                <a:gd name="T114" fmla="*/ 2147483647 w 58"/>
                <a:gd name="T115" fmla="*/ 2147483647 h 58"/>
                <a:gd name="T116" fmla="*/ 2147483647 w 58"/>
                <a:gd name="T117" fmla="*/ 2147483647 h 58"/>
                <a:gd name="T118" fmla="*/ 2147483647 w 58"/>
                <a:gd name="T119" fmla="*/ 2147483647 h 5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58"/>
                <a:gd name="T181" fmla="*/ 0 h 58"/>
                <a:gd name="T182" fmla="*/ 58 w 58"/>
                <a:gd name="T183" fmla="*/ 58 h 58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Sev01">
              <a:extLst>
                <a:ext uri="{FF2B5EF4-FFF2-40B4-BE49-F238E27FC236}">
                  <a16:creationId xmlns="" xmlns:a16="http://schemas.microsoft.com/office/drawing/2014/main" id="{0C624FC2-6092-401F-B156-9744E81365D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679950" y="1701800"/>
              <a:ext cx="520700" cy="520700"/>
            </a:xfrm>
            <a:prstGeom prst="ellipse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4000" dirty="0">
                <a:solidFill>
                  <a:schemeClr val="bg1"/>
                </a:solidFill>
                <a:latin typeface="FontAwesome"/>
                <a:sym typeface="FontAwesome"/>
              </a:endParaRPr>
            </a:p>
          </p:txBody>
        </p:sp>
        <p:sp>
          <p:nvSpPr>
            <p:cNvPr id="19" name="Freeform 135">
              <a:extLst>
                <a:ext uri="{FF2B5EF4-FFF2-40B4-BE49-F238E27FC236}">
                  <a16:creationId xmlns="" xmlns:a16="http://schemas.microsoft.com/office/drawing/2014/main" id="{EBC47D95-1180-4A74-9BB5-C9B3126F9FEB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784725" y="1816100"/>
              <a:ext cx="311150" cy="292100"/>
            </a:xfrm>
            <a:custGeom>
              <a:avLst/>
              <a:gdLst>
                <a:gd name="T0" fmla="*/ 2147483647 w 73"/>
                <a:gd name="T1" fmla="*/ 2147483647 h 68"/>
                <a:gd name="T2" fmla="*/ 2147483647 w 73"/>
                <a:gd name="T3" fmla="*/ 2147483647 h 68"/>
                <a:gd name="T4" fmla="*/ 0 w 73"/>
                <a:gd name="T5" fmla="*/ 2147483647 h 68"/>
                <a:gd name="T6" fmla="*/ 2147483647 w 73"/>
                <a:gd name="T7" fmla="*/ 2147483647 h 68"/>
                <a:gd name="T8" fmla="*/ 2147483647 w 73"/>
                <a:gd name="T9" fmla="*/ 2147483647 h 68"/>
                <a:gd name="T10" fmla="*/ 2147483647 w 73"/>
                <a:gd name="T11" fmla="*/ 2147483647 h 68"/>
                <a:gd name="T12" fmla="*/ 2147483647 w 73"/>
                <a:gd name="T13" fmla="*/ 2147483647 h 68"/>
                <a:gd name="T14" fmla="*/ 2147483647 w 73"/>
                <a:gd name="T15" fmla="*/ 2147483647 h 68"/>
                <a:gd name="T16" fmla="*/ 2147483647 w 73"/>
                <a:gd name="T17" fmla="*/ 2147483647 h 68"/>
                <a:gd name="T18" fmla="*/ 2147483647 w 73"/>
                <a:gd name="T19" fmla="*/ 2147483647 h 68"/>
                <a:gd name="T20" fmla="*/ 2147483647 w 73"/>
                <a:gd name="T21" fmla="*/ 2147483647 h 68"/>
                <a:gd name="T22" fmla="*/ 2147483647 w 73"/>
                <a:gd name="T23" fmla="*/ 0 h 68"/>
                <a:gd name="T24" fmla="*/ 2147483647 w 73"/>
                <a:gd name="T25" fmla="*/ 2147483647 h 68"/>
                <a:gd name="T26" fmla="*/ 2147483647 w 73"/>
                <a:gd name="T27" fmla="*/ 2147483647 h 68"/>
                <a:gd name="T28" fmla="*/ 2147483647 w 73"/>
                <a:gd name="T29" fmla="*/ 2147483647 h 68"/>
                <a:gd name="T30" fmla="*/ 2147483647 w 73"/>
                <a:gd name="T31" fmla="*/ 2147483647 h 68"/>
                <a:gd name="T32" fmla="*/ 2147483647 w 73"/>
                <a:gd name="T33" fmla="*/ 2147483647 h 68"/>
                <a:gd name="T34" fmla="*/ 2147483647 w 73"/>
                <a:gd name="T35" fmla="*/ 2147483647 h 68"/>
                <a:gd name="T36" fmla="*/ 2147483647 w 73"/>
                <a:gd name="T37" fmla="*/ 2147483647 h 68"/>
                <a:gd name="T38" fmla="*/ 2147483647 w 73"/>
                <a:gd name="T39" fmla="*/ 2147483647 h 68"/>
                <a:gd name="T40" fmla="*/ 2147483647 w 73"/>
                <a:gd name="T41" fmla="*/ 2147483647 h 68"/>
                <a:gd name="T42" fmla="*/ 2147483647 w 73"/>
                <a:gd name="T43" fmla="*/ 2147483647 h 68"/>
                <a:gd name="T44" fmla="*/ 2147483647 w 73"/>
                <a:gd name="T45" fmla="*/ 2147483647 h 68"/>
                <a:gd name="T46" fmla="*/ 2147483647 w 73"/>
                <a:gd name="T47" fmla="*/ 2147483647 h 68"/>
                <a:gd name="T48" fmla="*/ 2147483647 w 73"/>
                <a:gd name="T49" fmla="*/ 2147483647 h 68"/>
                <a:gd name="T50" fmla="*/ 2147483647 w 73"/>
                <a:gd name="T51" fmla="*/ 2147483647 h 68"/>
                <a:gd name="T52" fmla="*/ 2147483647 w 73"/>
                <a:gd name="T53" fmla="*/ 2147483647 h 68"/>
                <a:gd name="T54" fmla="*/ 2147483647 w 73"/>
                <a:gd name="T55" fmla="*/ 2147483647 h 68"/>
                <a:gd name="T56" fmla="*/ 2147483647 w 73"/>
                <a:gd name="T57" fmla="*/ 2147483647 h 68"/>
                <a:gd name="T58" fmla="*/ 2147483647 w 73"/>
                <a:gd name="T59" fmla="*/ 0 h 68"/>
                <a:gd name="T60" fmla="*/ 2147483647 w 73"/>
                <a:gd name="T61" fmla="*/ 2147483647 h 68"/>
                <a:gd name="T62" fmla="*/ 2147483647 w 73"/>
                <a:gd name="T63" fmla="*/ 2147483647 h 68"/>
                <a:gd name="T64" fmla="*/ 2147483647 w 73"/>
                <a:gd name="T65" fmla="*/ 2147483647 h 68"/>
                <a:gd name="T66" fmla="*/ 2147483647 w 73"/>
                <a:gd name="T67" fmla="*/ 2147483647 h 68"/>
                <a:gd name="T68" fmla="*/ 2147483647 w 73"/>
                <a:gd name="T69" fmla="*/ 2147483647 h 68"/>
                <a:gd name="T70" fmla="*/ 2147483647 w 73"/>
                <a:gd name="T71" fmla="*/ 2147483647 h 68"/>
                <a:gd name="T72" fmla="*/ 2147483647 w 73"/>
                <a:gd name="T73" fmla="*/ 2147483647 h 68"/>
                <a:gd name="T74" fmla="*/ 2147483647 w 73"/>
                <a:gd name="T75" fmla="*/ 2147483647 h 68"/>
                <a:gd name="T76" fmla="*/ 2147483647 w 73"/>
                <a:gd name="T77" fmla="*/ 2147483647 h 68"/>
                <a:gd name="T78" fmla="*/ 2147483647 w 73"/>
                <a:gd name="T79" fmla="*/ 2147483647 h 68"/>
                <a:gd name="T80" fmla="*/ 2147483647 w 73"/>
                <a:gd name="T81" fmla="*/ 2147483647 h 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73"/>
                <a:gd name="T124" fmla="*/ 0 h 68"/>
                <a:gd name="T125" fmla="*/ 73 w 73"/>
                <a:gd name="T126" fmla="*/ 68 h 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Straight Connector 32">
              <a:extLst>
                <a:ext uri="{FF2B5EF4-FFF2-40B4-BE49-F238E27FC236}">
                  <a16:creationId xmlns="" xmlns:a16="http://schemas.microsoft.com/office/drawing/2014/main" id="{894CEF49-1F8A-465A-8B27-160CB1DE22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601200" y="2436813"/>
              <a:ext cx="1588" cy="601662"/>
            </a:xfrm>
            <a:prstGeom prst="lin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圆角矩形 25">
              <a:extLst>
                <a:ext uri="{FF2B5EF4-FFF2-40B4-BE49-F238E27FC236}">
                  <a16:creationId xmlns="" xmlns:a16="http://schemas.microsoft.com/office/drawing/2014/main" id="{4FCCD637-E6F7-4FE2-B427-2395C5040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9350" y="3144838"/>
              <a:ext cx="1612900" cy="344487"/>
            </a:xfrm>
            <a:prstGeom prst="roundRect">
              <a:avLst>
                <a:gd name="adj" fmla="val 16667"/>
              </a:avLst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标题</a:t>
              </a:r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22" name="Sev01">
              <a:extLst>
                <a:ext uri="{FF2B5EF4-FFF2-40B4-BE49-F238E27FC236}">
                  <a16:creationId xmlns="" xmlns:a16="http://schemas.microsoft.com/office/drawing/2014/main" id="{995917DD-405A-4CD4-ABDC-3602DAB3085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315450" y="1701800"/>
              <a:ext cx="520700" cy="520700"/>
            </a:xfrm>
            <a:prstGeom prst="ellipse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 sz="4000">
                <a:solidFill>
                  <a:schemeClr val="bg1"/>
                </a:solidFill>
                <a:latin typeface="FontAwesome"/>
                <a:sym typeface="FontAwesome"/>
              </a:endParaRPr>
            </a:p>
          </p:txBody>
        </p:sp>
        <p:sp>
          <p:nvSpPr>
            <p:cNvPr id="23" name="流程图: 联系 13">
              <a:extLst>
                <a:ext uri="{FF2B5EF4-FFF2-40B4-BE49-F238E27FC236}">
                  <a16:creationId xmlns="" xmlns:a16="http://schemas.microsoft.com/office/drawing/2014/main" id="{E0479571-55A7-4753-8067-1DFBA41FC7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94838" y="2320925"/>
              <a:ext cx="234950" cy="234950"/>
            </a:xfrm>
            <a:prstGeom prst="flowChartConnector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4" name="流程图: 联系 35">
              <a:extLst>
                <a:ext uri="{FF2B5EF4-FFF2-40B4-BE49-F238E27FC236}">
                  <a16:creationId xmlns="" xmlns:a16="http://schemas.microsoft.com/office/drawing/2014/main" id="{35FD2E25-4FC7-4C48-B4FA-F3A78C590B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7400" y="2320925"/>
              <a:ext cx="234950" cy="234950"/>
            </a:xfrm>
            <a:prstGeom prst="flowChartConnector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" name="流程图: 联系 36">
              <a:extLst>
                <a:ext uri="{FF2B5EF4-FFF2-40B4-BE49-F238E27FC236}">
                  <a16:creationId xmlns="" xmlns:a16="http://schemas.microsoft.com/office/drawing/2014/main" id="{6B5E6DB4-47A8-4DCC-9CD5-FAB4BFC02F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2350" y="2320925"/>
              <a:ext cx="234950" cy="234950"/>
            </a:xfrm>
            <a:prstGeom prst="flowChartConnector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" name="流程图: 联系 37">
              <a:extLst>
                <a:ext uri="{FF2B5EF4-FFF2-40B4-BE49-F238E27FC236}">
                  <a16:creationId xmlns="" xmlns:a16="http://schemas.microsoft.com/office/drawing/2014/main" id="{E41DC7CF-999D-40CF-998D-C08FEF6A3A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7938" y="2336800"/>
              <a:ext cx="234950" cy="234950"/>
            </a:xfrm>
            <a:prstGeom prst="flowChartConnector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" name="KSO_Shape">
              <a:extLst>
                <a:ext uri="{FF2B5EF4-FFF2-40B4-BE49-F238E27FC236}">
                  <a16:creationId xmlns="" xmlns:a16="http://schemas.microsoft.com/office/drawing/2014/main" id="{B76DDEEC-3E5A-4C23-83D3-533CF5A57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7213" y="1790700"/>
              <a:ext cx="258762" cy="352425"/>
            </a:xfrm>
            <a:custGeom>
              <a:avLst/>
              <a:gdLst>
                <a:gd name="T0" fmla="*/ 2147483647 w 4423"/>
                <a:gd name="T1" fmla="*/ 2147483647 h 6016"/>
                <a:gd name="T2" fmla="*/ 2147483647 w 4423"/>
                <a:gd name="T3" fmla="*/ 2147483647 h 6016"/>
                <a:gd name="T4" fmla="*/ 2147483647 w 4423"/>
                <a:gd name="T5" fmla="*/ 2147483647 h 6016"/>
                <a:gd name="T6" fmla="*/ 2147483647 w 4423"/>
                <a:gd name="T7" fmla="*/ 2147483647 h 6016"/>
                <a:gd name="T8" fmla="*/ 2147483647 w 4423"/>
                <a:gd name="T9" fmla="*/ 2147483647 h 6016"/>
                <a:gd name="T10" fmla="*/ 2147483647 w 4423"/>
                <a:gd name="T11" fmla="*/ 2147483647 h 6016"/>
                <a:gd name="T12" fmla="*/ 2147483647 w 4423"/>
                <a:gd name="T13" fmla="*/ 2147483647 h 6016"/>
                <a:gd name="T14" fmla="*/ 2147483647 w 4423"/>
                <a:gd name="T15" fmla="*/ 2147483647 h 6016"/>
                <a:gd name="T16" fmla="*/ 2147483647 w 4423"/>
                <a:gd name="T17" fmla="*/ 2147483647 h 6016"/>
                <a:gd name="T18" fmla="*/ 2147483647 w 4423"/>
                <a:gd name="T19" fmla="*/ 2147483647 h 6016"/>
                <a:gd name="T20" fmla="*/ 2147483647 w 4423"/>
                <a:gd name="T21" fmla="*/ 2147483647 h 6016"/>
                <a:gd name="T22" fmla="*/ 2147483647 w 4423"/>
                <a:gd name="T23" fmla="*/ 2147483647 h 6016"/>
                <a:gd name="T24" fmla="*/ 2147483647 w 4423"/>
                <a:gd name="T25" fmla="*/ 2147483647 h 6016"/>
                <a:gd name="T26" fmla="*/ 2147483647 w 4423"/>
                <a:gd name="T27" fmla="*/ 2147483647 h 6016"/>
                <a:gd name="T28" fmla="*/ 2147483647 w 4423"/>
                <a:gd name="T29" fmla="*/ 2147483647 h 6016"/>
                <a:gd name="T30" fmla="*/ 2147483647 w 4423"/>
                <a:gd name="T31" fmla="*/ 2147483647 h 6016"/>
                <a:gd name="T32" fmla="*/ 2147483647 w 4423"/>
                <a:gd name="T33" fmla="*/ 2147483647 h 6016"/>
                <a:gd name="T34" fmla="*/ 2147483647 w 4423"/>
                <a:gd name="T35" fmla="*/ 2147483647 h 6016"/>
                <a:gd name="T36" fmla="*/ 2147483647 w 4423"/>
                <a:gd name="T37" fmla="*/ 2147483647 h 6016"/>
                <a:gd name="T38" fmla="*/ 2147483647 w 4423"/>
                <a:gd name="T39" fmla="*/ 2147483647 h 6016"/>
                <a:gd name="T40" fmla="*/ 2147483647 w 4423"/>
                <a:gd name="T41" fmla="*/ 2147483647 h 6016"/>
                <a:gd name="T42" fmla="*/ 2147483647 w 4423"/>
                <a:gd name="T43" fmla="*/ 2147483647 h 6016"/>
                <a:gd name="T44" fmla="*/ 2147483647 w 4423"/>
                <a:gd name="T45" fmla="*/ 2147483647 h 6016"/>
                <a:gd name="T46" fmla="*/ 2147483647 w 4423"/>
                <a:gd name="T47" fmla="*/ 2147483647 h 6016"/>
                <a:gd name="T48" fmla="*/ 2147483647 w 4423"/>
                <a:gd name="T49" fmla="*/ 2147483647 h 6016"/>
                <a:gd name="T50" fmla="*/ 2147483647 w 4423"/>
                <a:gd name="T51" fmla="*/ 2147483647 h 6016"/>
                <a:gd name="T52" fmla="*/ 2147483647 w 4423"/>
                <a:gd name="T53" fmla="*/ 2147483647 h 6016"/>
                <a:gd name="T54" fmla="*/ 2147483647 w 4423"/>
                <a:gd name="T55" fmla="*/ 2147483647 h 6016"/>
                <a:gd name="T56" fmla="*/ 2147483647 w 4423"/>
                <a:gd name="T57" fmla="*/ 2147483647 h 6016"/>
                <a:gd name="T58" fmla="*/ 2147483647 w 4423"/>
                <a:gd name="T59" fmla="*/ 2147483647 h 6016"/>
                <a:gd name="T60" fmla="*/ 2147483647 w 4423"/>
                <a:gd name="T61" fmla="*/ 2147483647 h 6016"/>
                <a:gd name="T62" fmla="*/ 2147483647 w 4423"/>
                <a:gd name="T63" fmla="*/ 2147483647 h 6016"/>
                <a:gd name="T64" fmla="*/ 2147483647 w 4423"/>
                <a:gd name="T65" fmla="*/ 2147483647 h 6016"/>
                <a:gd name="T66" fmla="*/ 2147483647 w 4423"/>
                <a:gd name="T67" fmla="*/ 2147483647 h 6016"/>
                <a:gd name="T68" fmla="*/ 2147483647 w 4423"/>
                <a:gd name="T69" fmla="*/ 2147483647 h 6016"/>
                <a:gd name="T70" fmla="*/ 2147483647 w 4423"/>
                <a:gd name="T71" fmla="*/ 2147483647 h 6016"/>
                <a:gd name="T72" fmla="*/ 2147483647 w 4423"/>
                <a:gd name="T73" fmla="*/ 2147483647 h 6016"/>
                <a:gd name="T74" fmla="*/ 2147483647 w 4423"/>
                <a:gd name="T75" fmla="*/ 2147483647 h 6016"/>
                <a:gd name="T76" fmla="*/ 2147483647 w 4423"/>
                <a:gd name="T77" fmla="*/ 2147483647 h 6016"/>
                <a:gd name="T78" fmla="*/ 2147483647 w 4423"/>
                <a:gd name="T79" fmla="*/ 2147483647 h 6016"/>
                <a:gd name="T80" fmla="*/ 2147483647 w 4423"/>
                <a:gd name="T81" fmla="*/ 2147483647 h 6016"/>
                <a:gd name="T82" fmla="*/ 2147483647 w 4423"/>
                <a:gd name="T83" fmla="*/ 2147483647 h 6016"/>
                <a:gd name="T84" fmla="*/ 2147483647 w 4423"/>
                <a:gd name="T85" fmla="*/ 2147483647 h 6016"/>
                <a:gd name="T86" fmla="*/ 2147483647 w 4423"/>
                <a:gd name="T87" fmla="*/ 2147483647 h 6016"/>
                <a:gd name="T88" fmla="*/ 2147483647 w 4423"/>
                <a:gd name="T89" fmla="*/ 2147483647 h 6016"/>
                <a:gd name="T90" fmla="*/ 2147483647 w 4423"/>
                <a:gd name="T91" fmla="*/ 2147483647 h 6016"/>
                <a:gd name="T92" fmla="*/ 2147483647 w 4423"/>
                <a:gd name="T93" fmla="*/ 2147483647 h 6016"/>
                <a:gd name="T94" fmla="*/ 2147483647 w 4423"/>
                <a:gd name="T95" fmla="*/ 2147483647 h 6016"/>
                <a:gd name="T96" fmla="*/ 2147483647 w 4423"/>
                <a:gd name="T97" fmla="*/ 2147483647 h 6016"/>
                <a:gd name="T98" fmla="*/ 2147483647 w 4423"/>
                <a:gd name="T99" fmla="*/ 2147483647 h 6016"/>
                <a:gd name="T100" fmla="*/ 2147483647 w 4423"/>
                <a:gd name="T101" fmla="*/ 2147483647 h 6016"/>
                <a:gd name="T102" fmla="*/ 2147483647 w 4423"/>
                <a:gd name="T103" fmla="*/ 2147483647 h 6016"/>
                <a:gd name="T104" fmla="*/ 2147483647 w 4423"/>
                <a:gd name="T105" fmla="*/ 2147483647 h 6016"/>
                <a:gd name="T106" fmla="*/ 2147483647 w 4423"/>
                <a:gd name="T107" fmla="*/ 2147483647 h 6016"/>
                <a:gd name="T108" fmla="*/ 2147483647 w 4423"/>
                <a:gd name="T109" fmla="*/ 2147483647 h 6016"/>
                <a:gd name="T110" fmla="*/ 2147483647 w 4423"/>
                <a:gd name="T111" fmla="*/ 2147483647 h 6016"/>
                <a:gd name="T112" fmla="*/ 2147483647 w 4423"/>
                <a:gd name="T113" fmla="*/ 2147483647 h 6016"/>
                <a:gd name="T114" fmla="*/ 2147483647 w 4423"/>
                <a:gd name="T115" fmla="*/ 2147483647 h 6016"/>
                <a:gd name="T116" fmla="*/ 2147483647 w 4423"/>
                <a:gd name="T117" fmla="*/ 2147483647 h 6016"/>
                <a:gd name="T118" fmla="*/ 2147483647 w 4423"/>
                <a:gd name="T119" fmla="*/ 2147483647 h 6016"/>
                <a:gd name="T120" fmla="*/ 2147483647 w 4423"/>
                <a:gd name="T121" fmla="*/ 2147483647 h 6016"/>
                <a:gd name="T122" fmla="*/ 2147483647 w 4423"/>
                <a:gd name="T123" fmla="*/ 2147483647 h 6016"/>
                <a:gd name="T124" fmla="*/ 2147483647 w 4423"/>
                <a:gd name="T125" fmla="*/ 2147483647 h 601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4423"/>
                <a:gd name="T190" fmla="*/ 0 h 6016"/>
                <a:gd name="T191" fmla="*/ 4423 w 4423"/>
                <a:gd name="T192" fmla="*/ 6016 h 601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4423" h="6016">
                  <a:moveTo>
                    <a:pt x="2211" y="0"/>
                  </a:moveTo>
                  <a:lnTo>
                    <a:pt x="2211" y="0"/>
                  </a:lnTo>
                  <a:lnTo>
                    <a:pt x="2268" y="1"/>
                  </a:lnTo>
                  <a:lnTo>
                    <a:pt x="2325" y="4"/>
                  </a:lnTo>
                  <a:lnTo>
                    <a:pt x="2382" y="7"/>
                  </a:lnTo>
                  <a:lnTo>
                    <a:pt x="2437" y="12"/>
                  </a:lnTo>
                  <a:lnTo>
                    <a:pt x="2492" y="18"/>
                  </a:lnTo>
                  <a:lnTo>
                    <a:pt x="2548" y="26"/>
                  </a:lnTo>
                  <a:lnTo>
                    <a:pt x="2603" y="34"/>
                  </a:lnTo>
                  <a:lnTo>
                    <a:pt x="2657" y="45"/>
                  </a:lnTo>
                  <a:lnTo>
                    <a:pt x="2710" y="57"/>
                  </a:lnTo>
                  <a:lnTo>
                    <a:pt x="2764" y="70"/>
                  </a:lnTo>
                  <a:lnTo>
                    <a:pt x="2817" y="84"/>
                  </a:lnTo>
                  <a:lnTo>
                    <a:pt x="2869" y="99"/>
                  </a:lnTo>
                  <a:lnTo>
                    <a:pt x="2920" y="116"/>
                  </a:lnTo>
                  <a:lnTo>
                    <a:pt x="2971" y="134"/>
                  </a:lnTo>
                  <a:lnTo>
                    <a:pt x="3022" y="154"/>
                  </a:lnTo>
                  <a:lnTo>
                    <a:pt x="3072" y="174"/>
                  </a:lnTo>
                  <a:lnTo>
                    <a:pt x="3121" y="195"/>
                  </a:lnTo>
                  <a:lnTo>
                    <a:pt x="3170" y="219"/>
                  </a:lnTo>
                  <a:lnTo>
                    <a:pt x="3218" y="242"/>
                  </a:lnTo>
                  <a:lnTo>
                    <a:pt x="3265" y="267"/>
                  </a:lnTo>
                  <a:lnTo>
                    <a:pt x="3312" y="293"/>
                  </a:lnTo>
                  <a:lnTo>
                    <a:pt x="3357" y="321"/>
                  </a:lnTo>
                  <a:lnTo>
                    <a:pt x="3403" y="348"/>
                  </a:lnTo>
                  <a:lnTo>
                    <a:pt x="3448" y="378"/>
                  </a:lnTo>
                  <a:lnTo>
                    <a:pt x="3492" y="408"/>
                  </a:lnTo>
                  <a:lnTo>
                    <a:pt x="3534" y="440"/>
                  </a:lnTo>
                  <a:lnTo>
                    <a:pt x="3577" y="472"/>
                  </a:lnTo>
                  <a:lnTo>
                    <a:pt x="3618" y="505"/>
                  </a:lnTo>
                  <a:lnTo>
                    <a:pt x="3659" y="540"/>
                  </a:lnTo>
                  <a:lnTo>
                    <a:pt x="3698" y="575"/>
                  </a:lnTo>
                  <a:lnTo>
                    <a:pt x="3736" y="611"/>
                  </a:lnTo>
                  <a:lnTo>
                    <a:pt x="3775" y="649"/>
                  </a:lnTo>
                  <a:lnTo>
                    <a:pt x="3812" y="686"/>
                  </a:lnTo>
                  <a:lnTo>
                    <a:pt x="3848" y="725"/>
                  </a:lnTo>
                  <a:lnTo>
                    <a:pt x="3883" y="765"/>
                  </a:lnTo>
                  <a:lnTo>
                    <a:pt x="3917" y="805"/>
                  </a:lnTo>
                  <a:lnTo>
                    <a:pt x="3951" y="846"/>
                  </a:lnTo>
                  <a:lnTo>
                    <a:pt x="3983" y="889"/>
                  </a:lnTo>
                  <a:lnTo>
                    <a:pt x="4014" y="932"/>
                  </a:lnTo>
                  <a:lnTo>
                    <a:pt x="4045" y="975"/>
                  </a:lnTo>
                  <a:lnTo>
                    <a:pt x="4074" y="1020"/>
                  </a:lnTo>
                  <a:lnTo>
                    <a:pt x="4102" y="1065"/>
                  </a:lnTo>
                  <a:lnTo>
                    <a:pt x="4130" y="1111"/>
                  </a:lnTo>
                  <a:lnTo>
                    <a:pt x="4156" y="1157"/>
                  </a:lnTo>
                  <a:lnTo>
                    <a:pt x="4181" y="1205"/>
                  </a:lnTo>
                  <a:lnTo>
                    <a:pt x="4205" y="1253"/>
                  </a:lnTo>
                  <a:lnTo>
                    <a:pt x="4227" y="1302"/>
                  </a:lnTo>
                  <a:lnTo>
                    <a:pt x="4249" y="1351"/>
                  </a:lnTo>
                  <a:lnTo>
                    <a:pt x="4270" y="1401"/>
                  </a:lnTo>
                  <a:lnTo>
                    <a:pt x="4289" y="1451"/>
                  </a:lnTo>
                  <a:lnTo>
                    <a:pt x="4307" y="1502"/>
                  </a:lnTo>
                  <a:lnTo>
                    <a:pt x="4323" y="1554"/>
                  </a:lnTo>
                  <a:lnTo>
                    <a:pt x="4339" y="1606"/>
                  </a:lnTo>
                  <a:lnTo>
                    <a:pt x="4353" y="1660"/>
                  </a:lnTo>
                  <a:lnTo>
                    <a:pt x="4366" y="1713"/>
                  </a:lnTo>
                  <a:lnTo>
                    <a:pt x="4378" y="1766"/>
                  </a:lnTo>
                  <a:lnTo>
                    <a:pt x="4388" y="1820"/>
                  </a:lnTo>
                  <a:lnTo>
                    <a:pt x="4397" y="1875"/>
                  </a:lnTo>
                  <a:lnTo>
                    <a:pt x="4405" y="1930"/>
                  </a:lnTo>
                  <a:lnTo>
                    <a:pt x="4411" y="1985"/>
                  </a:lnTo>
                  <a:lnTo>
                    <a:pt x="4416" y="2042"/>
                  </a:lnTo>
                  <a:lnTo>
                    <a:pt x="4420" y="2098"/>
                  </a:lnTo>
                  <a:lnTo>
                    <a:pt x="4422" y="2155"/>
                  </a:lnTo>
                  <a:lnTo>
                    <a:pt x="4423" y="2212"/>
                  </a:lnTo>
                  <a:lnTo>
                    <a:pt x="4422" y="2270"/>
                  </a:lnTo>
                  <a:lnTo>
                    <a:pt x="4420" y="2326"/>
                  </a:lnTo>
                  <a:lnTo>
                    <a:pt x="4416" y="2382"/>
                  </a:lnTo>
                  <a:lnTo>
                    <a:pt x="4411" y="2438"/>
                  </a:lnTo>
                  <a:lnTo>
                    <a:pt x="4405" y="2494"/>
                  </a:lnTo>
                  <a:lnTo>
                    <a:pt x="4397" y="2548"/>
                  </a:lnTo>
                  <a:lnTo>
                    <a:pt x="4388" y="2604"/>
                  </a:lnTo>
                  <a:lnTo>
                    <a:pt x="4378" y="2658"/>
                  </a:lnTo>
                  <a:lnTo>
                    <a:pt x="4366" y="2711"/>
                  </a:lnTo>
                  <a:lnTo>
                    <a:pt x="4353" y="2764"/>
                  </a:lnTo>
                  <a:lnTo>
                    <a:pt x="4339" y="2818"/>
                  </a:lnTo>
                  <a:lnTo>
                    <a:pt x="4323" y="2870"/>
                  </a:lnTo>
                  <a:lnTo>
                    <a:pt x="4307" y="2921"/>
                  </a:lnTo>
                  <a:lnTo>
                    <a:pt x="4289" y="2972"/>
                  </a:lnTo>
                  <a:lnTo>
                    <a:pt x="4270" y="3023"/>
                  </a:lnTo>
                  <a:lnTo>
                    <a:pt x="4249" y="3073"/>
                  </a:lnTo>
                  <a:lnTo>
                    <a:pt x="4227" y="3122"/>
                  </a:lnTo>
                  <a:lnTo>
                    <a:pt x="4205" y="3171"/>
                  </a:lnTo>
                  <a:lnTo>
                    <a:pt x="4181" y="3219"/>
                  </a:lnTo>
                  <a:lnTo>
                    <a:pt x="4156" y="3267"/>
                  </a:lnTo>
                  <a:lnTo>
                    <a:pt x="4130" y="3313"/>
                  </a:lnTo>
                  <a:lnTo>
                    <a:pt x="4102" y="3359"/>
                  </a:lnTo>
                  <a:lnTo>
                    <a:pt x="4074" y="3404"/>
                  </a:lnTo>
                  <a:lnTo>
                    <a:pt x="4045" y="3449"/>
                  </a:lnTo>
                  <a:lnTo>
                    <a:pt x="4014" y="3492"/>
                  </a:lnTo>
                  <a:lnTo>
                    <a:pt x="3983" y="3535"/>
                  </a:lnTo>
                  <a:lnTo>
                    <a:pt x="3951" y="3578"/>
                  </a:lnTo>
                  <a:lnTo>
                    <a:pt x="3917" y="3619"/>
                  </a:lnTo>
                  <a:lnTo>
                    <a:pt x="3883" y="3660"/>
                  </a:lnTo>
                  <a:lnTo>
                    <a:pt x="3848" y="3699"/>
                  </a:lnTo>
                  <a:lnTo>
                    <a:pt x="3812" y="3738"/>
                  </a:lnTo>
                  <a:lnTo>
                    <a:pt x="3775" y="3776"/>
                  </a:lnTo>
                  <a:lnTo>
                    <a:pt x="3736" y="3813"/>
                  </a:lnTo>
                  <a:lnTo>
                    <a:pt x="3698" y="3849"/>
                  </a:lnTo>
                  <a:lnTo>
                    <a:pt x="3659" y="3884"/>
                  </a:lnTo>
                  <a:lnTo>
                    <a:pt x="3618" y="3919"/>
                  </a:lnTo>
                  <a:lnTo>
                    <a:pt x="3577" y="3952"/>
                  </a:lnTo>
                  <a:lnTo>
                    <a:pt x="3534" y="3984"/>
                  </a:lnTo>
                  <a:lnTo>
                    <a:pt x="3492" y="4016"/>
                  </a:lnTo>
                  <a:lnTo>
                    <a:pt x="3448" y="4046"/>
                  </a:lnTo>
                  <a:lnTo>
                    <a:pt x="3403" y="4076"/>
                  </a:lnTo>
                  <a:lnTo>
                    <a:pt x="3357" y="4103"/>
                  </a:lnTo>
                  <a:lnTo>
                    <a:pt x="3312" y="4131"/>
                  </a:lnTo>
                  <a:lnTo>
                    <a:pt x="3265" y="4157"/>
                  </a:lnTo>
                  <a:lnTo>
                    <a:pt x="3218" y="4182"/>
                  </a:lnTo>
                  <a:lnTo>
                    <a:pt x="3170" y="4206"/>
                  </a:lnTo>
                  <a:lnTo>
                    <a:pt x="3121" y="4229"/>
                  </a:lnTo>
                  <a:lnTo>
                    <a:pt x="3072" y="4250"/>
                  </a:lnTo>
                  <a:lnTo>
                    <a:pt x="3022" y="4270"/>
                  </a:lnTo>
                  <a:lnTo>
                    <a:pt x="2971" y="4290"/>
                  </a:lnTo>
                  <a:lnTo>
                    <a:pt x="2920" y="4308"/>
                  </a:lnTo>
                  <a:lnTo>
                    <a:pt x="2869" y="4325"/>
                  </a:lnTo>
                  <a:lnTo>
                    <a:pt x="2817" y="4340"/>
                  </a:lnTo>
                  <a:lnTo>
                    <a:pt x="2764" y="4355"/>
                  </a:lnTo>
                  <a:lnTo>
                    <a:pt x="2710" y="4367"/>
                  </a:lnTo>
                  <a:lnTo>
                    <a:pt x="2657" y="4379"/>
                  </a:lnTo>
                  <a:lnTo>
                    <a:pt x="2603" y="4390"/>
                  </a:lnTo>
                  <a:lnTo>
                    <a:pt x="2548" y="4398"/>
                  </a:lnTo>
                  <a:lnTo>
                    <a:pt x="2492" y="4406"/>
                  </a:lnTo>
                  <a:lnTo>
                    <a:pt x="2437" y="4412"/>
                  </a:lnTo>
                  <a:lnTo>
                    <a:pt x="2382" y="4417"/>
                  </a:lnTo>
                  <a:lnTo>
                    <a:pt x="2325" y="4421"/>
                  </a:lnTo>
                  <a:lnTo>
                    <a:pt x="2268" y="4423"/>
                  </a:lnTo>
                  <a:lnTo>
                    <a:pt x="2211" y="4424"/>
                  </a:lnTo>
                  <a:lnTo>
                    <a:pt x="2154" y="4423"/>
                  </a:lnTo>
                  <a:lnTo>
                    <a:pt x="2097" y="4421"/>
                  </a:lnTo>
                  <a:lnTo>
                    <a:pt x="2041" y="4417"/>
                  </a:lnTo>
                  <a:lnTo>
                    <a:pt x="1985" y="4412"/>
                  </a:lnTo>
                  <a:lnTo>
                    <a:pt x="1929" y="4406"/>
                  </a:lnTo>
                  <a:lnTo>
                    <a:pt x="1874" y="4398"/>
                  </a:lnTo>
                  <a:lnTo>
                    <a:pt x="1820" y="4390"/>
                  </a:lnTo>
                  <a:lnTo>
                    <a:pt x="1765" y="4379"/>
                  </a:lnTo>
                  <a:lnTo>
                    <a:pt x="1711" y="4367"/>
                  </a:lnTo>
                  <a:lnTo>
                    <a:pt x="1658" y="4355"/>
                  </a:lnTo>
                  <a:lnTo>
                    <a:pt x="1606" y="4340"/>
                  </a:lnTo>
                  <a:lnTo>
                    <a:pt x="1554" y="4325"/>
                  </a:lnTo>
                  <a:lnTo>
                    <a:pt x="1501" y="4308"/>
                  </a:lnTo>
                  <a:lnTo>
                    <a:pt x="1450" y="4290"/>
                  </a:lnTo>
                  <a:lnTo>
                    <a:pt x="1400" y="4270"/>
                  </a:lnTo>
                  <a:lnTo>
                    <a:pt x="1350" y="4250"/>
                  </a:lnTo>
                  <a:lnTo>
                    <a:pt x="1301" y="4229"/>
                  </a:lnTo>
                  <a:lnTo>
                    <a:pt x="1252" y="4206"/>
                  </a:lnTo>
                  <a:lnTo>
                    <a:pt x="1204" y="4182"/>
                  </a:lnTo>
                  <a:lnTo>
                    <a:pt x="1157" y="4157"/>
                  </a:lnTo>
                  <a:lnTo>
                    <a:pt x="1110" y="4131"/>
                  </a:lnTo>
                  <a:lnTo>
                    <a:pt x="1064" y="4103"/>
                  </a:lnTo>
                  <a:lnTo>
                    <a:pt x="1019" y="4076"/>
                  </a:lnTo>
                  <a:lnTo>
                    <a:pt x="975" y="4046"/>
                  </a:lnTo>
                  <a:lnTo>
                    <a:pt x="931" y="4016"/>
                  </a:lnTo>
                  <a:lnTo>
                    <a:pt x="887" y="3984"/>
                  </a:lnTo>
                  <a:lnTo>
                    <a:pt x="846" y="3952"/>
                  </a:lnTo>
                  <a:lnTo>
                    <a:pt x="804" y="3919"/>
                  </a:lnTo>
                  <a:lnTo>
                    <a:pt x="764" y="3884"/>
                  </a:lnTo>
                  <a:lnTo>
                    <a:pt x="725" y="3849"/>
                  </a:lnTo>
                  <a:lnTo>
                    <a:pt x="685" y="3813"/>
                  </a:lnTo>
                  <a:lnTo>
                    <a:pt x="647" y="3776"/>
                  </a:lnTo>
                  <a:lnTo>
                    <a:pt x="611" y="3738"/>
                  </a:lnTo>
                  <a:lnTo>
                    <a:pt x="574" y="3699"/>
                  </a:lnTo>
                  <a:lnTo>
                    <a:pt x="538" y="3660"/>
                  </a:lnTo>
                  <a:lnTo>
                    <a:pt x="504" y="3619"/>
                  </a:lnTo>
                  <a:lnTo>
                    <a:pt x="471" y="3578"/>
                  </a:lnTo>
                  <a:lnTo>
                    <a:pt x="439" y="3535"/>
                  </a:lnTo>
                  <a:lnTo>
                    <a:pt x="407" y="3492"/>
                  </a:lnTo>
                  <a:lnTo>
                    <a:pt x="378" y="3449"/>
                  </a:lnTo>
                  <a:lnTo>
                    <a:pt x="348" y="3404"/>
                  </a:lnTo>
                  <a:lnTo>
                    <a:pt x="320" y="3359"/>
                  </a:lnTo>
                  <a:lnTo>
                    <a:pt x="292" y="3313"/>
                  </a:lnTo>
                  <a:lnTo>
                    <a:pt x="267" y="3267"/>
                  </a:lnTo>
                  <a:lnTo>
                    <a:pt x="241" y="3219"/>
                  </a:lnTo>
                  <a:lnTo>
                    <a:pt x="218" y="3171"/>
                  </a:lnTo>
                  <a:lnTo>
                    <a:pt x="195" y="3122"/>
                  </a:lnTo>
                  <a:lnTo>
                    <a:pt x="173" y="3073"/>
                  </a:lnTo>
                  <a:lnTo>
                    <a:pt x="153" y="3023"/>
                  </a:lnTo>
                  <a:lnTo>
                    <a:pt x="134" y="2972"/>
                  </a:lnTo>
                  <a:lnTo>
                    <a:pt x="116" y="2921"/>
                  </a:lnTo>
                  <a:lnTo>
                    <a:pt x="99" y="2870"/>
                  </a:lnTo>
                  <a:lnTo>
                    <a:pt x="84" y="2818"/>
                  </a:lnTo>
                  <a:lnTo>
                    <a:pt x="69" y="2764"/>
                  </a:lnTo>
                  <a:lnTo>
                    <a:pt x="56" y="2711"/>
                  </a:lnTo>
                  <a:lnTo>
                    <a:pt x="44" y="2658"/>
                  </a:lnTo>
                  <a:lnTo>
                    <a:pt x="34" y="2604"/>
                  </a:lnTo>
                  <a:lnTo>
                    <a:pt x="25" y="2548"/>
                  </a:lnTo>
                  <a:lnTo>
                    <a:pt x="17" y="2494"/>
                  </a:lnTo>
                  <a:lnTo>
                    <a:pt x="10" y="2438"/>
                  </a:lnTo>
                  <a:lnTo>
                    <a:pt x="6" y="2382"/>
                  </a:lnTo>
                  <a:lnTo>
                    <a:pt x="2" y="2326"/>
                  </a:lnTo>
                  <a:lnTo>
                    <a:pt x="0" y="2270"/>
                  </a:lnTo>
                  <a:lnTo>
                    <a:pt x="0" y="2212"/>
                  </a:lnTo>
                  <a:lnTo>
                    <a:pt x="0" y="2155"/>
                  </a:lnTo>
                  <a:lnTo>
                    <a:pt x="2" y="2098"/>
                  </a:lnTo>
                  <a:lnTo>
                    <a:pt x="6" y="2042"/>
                  </a:lnTo>
                  <a:lnTo>
                    <a:pt x="10" y="1985"/>
                  </a:lnTo>
                  <a:lnTo>
                    <a:pt x="17" y="1930"/>
                  </a:lnTo>
                  <a:lnTo>
                    <a:pt x="25" y="1875"/>
                  </a:lnTo>
                  <a:lnTo>
                    <a:pt x="34" y="1820"/>
                  </a:lnTo>
                  <a:lnTo>
                    <a:pt x="44" y="1766"/>
                  </a:lnTo>
                  <a:lnTo>
                    <a:pt x="56" y="1713"/>
                  </a:lnTo>
                  <a:lnTo>
                    <a:pt x="69" y="1660"/>
                  </a:lnTo>
                  <a:lnTo>
                    <a:pt x="84" y="1606"/>
                  </a:lnTo>
                  <a:lnTo>
                    <a:pt x="99" y="1554"/>
                  </a:lnTo>
                  <a:lnTo>
                    <a:pt x="116" y="1502"/>
                  </a:lnTo>
                  <a:lnTo>
                    <a:pt x="134" y="1451"/>
                  </a:lnTo>
                  <a:lnTo>
                    <a:pt x="153" y="1401"/>
                  </a:lnTo>
                  <a:lnTo>
                    <a:pt x="173" y="1351"/>
                  </a:lnTo>
                  <a:lnTo>
                    <a:pt x="195" y="1302"/>
                  </a:lnTo>
                  <a:lnTo>
                    <a:pt x="218" y="1253"/>
                  </a:lnTo>
                  <a:lnTo>
                    <a:pt x="241" y="1205"/>
                  </a:lnTo>
                  <a:lnTo>
                    <a:pt x="267" y="1157"/>
                  </a:lnTo>
                  <a:lnTo>
                    <a:pt x="292" y="1111"/>
                  </a:lnTo>
                  <a:lnTo>
                    <a:pt x="320" y="1065"/>
                  </a:lnTo>
                  <a:lnTo>
                    <a:pt x="348" y="1020"/>
                  </a:lnTo>
                  <a:lnTo>
                    <a:pt x="378" y="975"/>
                  </a:lnTo>
                  <a:lnTo>
                    <a:pt x="407" y="932"/>
                  </a:lnTo>
                  <a:lnTo>
                    <a:pt x="439" y="889"/>
                  </a:lnTo>
                  <a:lnTo>
                    <a:pt x="471" y="846"/>
                  </a:lnTo>
                  <a:lnTo>
                    <a:pt x="504" y="805"/>
                  </a:lnTo>
                  <a:lnTo>
                    <a:pt x="538" y="765"/>
                  </a:lnTo>
                  <a:lnTo>
                    <a:pt x="574" y="725"/>
                  </a:lnTo>
                  <a:lnTo>
                    <a:pt x="611" y="686"/>
                  </a:lnTo>
                  <a:lnTo>
                    <a:pt x="647" y="649"/>
                  </a:lnTo>
                  <a:lnTo>
                    <a:pt x="685" y="611"/>
                  </a:lnTo>
                  <a:lnTo>
                    <a:pt x="725" y="575"/>
                  </a:lnTo>
                  <a:lnTo>
                    <a:pt x="764" y="540"/>
                  </a:lnTo>
                  <a:lnTo>
                    <a:pt x="804" y="505"/>
                  </a:lnTo>
                  <a:lnTo>
                    <a:pt x="846" y="472"/>
                  </a:lnTo>
                  <a:lnTo>
                    <a:pt x="887" y="440"/>
                  </a:lnTo>
                  <a:lnTo>
                    <a:pt x="931" y="408"/>
                  </a:lnTo>
                  <a:lnTo>
                    <a:pt x="975" y="378"/>
                  </a:lnTo>
                  <a:lnTo>
                    <a:pt x="1019" y="348"/>
                  </a:lnTo>
                  <a:lnTo>
                    <a:pt x="1064" y="321"/>
                  </a:lnTo>
                  <a:lnTo>
                    <a:pt x="1110" y="293"/>
                  </a:lnTo>
                  <a:lnTo>
                    <a:pt x="1157" y="267"/>
                  </a:lnTo>
                  <a:lnTo>
                    <a:pt x="1204" y="242"/>
                  </a:lnTo>
                  <a:lnTo>
                    <a:pt x="1252" y="219"/>
                  </a:lnTo>
                  <a:lnTo>
                    <a:pt x="1301" y="195"/>
                  </a:lnTo>
                  <a:lnTo>
                    <a:pt x="1350" y="174"/>
                  </a:lnTo>
                  <a:lnTo>
                    <a:pt x="1400" y="154"/>
                  </a:lnTo>
                  <a:lnTo>
                    <a:pt x="1450" y="134"/>
                  </a:lnTo>
                  <a:lnTo>
                    <a:pt x="1501" y="116"/>
                  </a:lnTo>
                  <a:lnTo>
                    <a:pt x="1554" y="99"/>
                  </a:lnTo>
                  <a:lnTo>
                    <a:pt x="1606" y="84"/>
                  </a:lnTo>
                  <a:lnTo>
                    <a:pt x="1658" y="70"/>
                  </a:lnTo>
                  <a:lnTo>
                    <a:pt x="1711" y="57"/>
                  </a:lnTo>
                  <a:lnTo>
                    <a:pt x="1765" y="45"/>
                  </a:lnTo>
                  <a:lnTo>
                    <a:pt x="1820" y="34"/>
                  </a:lnTo>
                  <a:lnTo>
                    <a:pt x="1874" y="26"/>
                  </a:lnTo>
                  <a:lnTo>
                    <a:pt x="1929" y="18"/>
                  </a:lnTo>
                  <a:lnTo>
                    <a:pt x="1985" y="12"/>
                  </a:lnTo>
                  <a:lnTo>
                    <a:pt x="2041" y="7"/>
                  </a:lnTo>
                  <a:lnTo>
                    <a:pt x="2097" y="4"/>
                  </a:lnTo>
                  <a:lnTo>
                    <a:pt x="2154" y="1"/>
                  </a:lnTo>
                  <a:lnTo>
                    <a:pt x="2211" y="0"/>
                  </a:lnTo>
                  <a:close/>
                  <a:moveTo>
                    <a:pt x="1730" y="2519"/>
                  </a:moveTo>
                  <a:lnTo>
                    <a:pt x="1730" y="2519"/>
                  </a:lnTo>
                  <a:lnTo>
                    <a:pt x="1753" y="2453"/>
                  </a:lnTo>
                  <a:lnTo>
                    <a:pt x="1776" y="2389"/>
                  </a:lnTo>
                  <a:lnTo>
                    <a:pt x="1802" y="2327"/>
                  </a:lnTo>
                  <a:lnTo>
                    <a:pt x="1814" y="2297"/>
                  </a:lnTo>
                  <a:lnTo>
                    <a:pt x="1828" y="2267"/>
                  </a:lnTo>
                  <a:lnTo>
                    <a:pt x="1843" y="2238"/>
                  </a:lnTo>
                  <a:lnTo>
                    <a:pt x="1858" y="2210"/>
                  </a:lnTo>
                  <a:lnTo>
                    <a:pt x="1874" y="2181"/>
                  </a:lnTo>
                  <a:lnTo>
                    <a:pt x="1890" y="2153"/>
                  </a:lnTo>
                  <a:lnTo>
                    <a:pt x="1907" y="2126"/>
                  </a:lnTo>
                  <a:lnTo>
                    <a:pt x="1924" y="2099"/>
                  </a:lnTo>
                  <a:lnTo>
                    <a:pt x="1942" y="2073"/>
                  </a:lnTo>
                  <a:lnTo>
                    <a:pt x="1961" y="2047"/>
                  </a:lnTo>
                  <a:lnTo>
                    <a:pt x="1981" y="2022"/>
                  </a:lnTo>
                  <a:lnTo>
                    <a:pt x="2002" y="1996"/>
                  </a:lnTo>
                  <a:lnTo>
                    <a:pt x="2023" y="1971"/>
                  </a:lnTo>
                  <a:lnTo>
                    <a:pt x="2045" y="1947"/>
                  </a:lnTo>
                  <a:lnTo>
                    <a:pt x="2069" y="1923"/>
                  </a:lnTo>
                  <a:lnTo>
                    <a:pt x="2093" y="1899"/>
                  </a:lnTo>
                  <a:lnTo>
                    <a:pt x="2118" y="1875"/>
                  </a:lnTo>
                  <a:lnTo>
                    <a:pt x="2144" y="1852"/>
                  </a:lnTo>
                  <a:lnTo>
                    <a:pt x="2171" y="1829"/>
                  </a:lnTo>
                  <a:lnTo>
                    <a:pt x="2198" y="1807"/>
                  </a:lnTo>
                  <a:lnTo>
                    <a:pt x="2228" y="1784"/>
                  </a:lnTo>
                  <a:lnTo>
                    <a:pt x="2258" y="1762"/>
                  </a:lnTo>
                  <a:lnTo>
                    <a:pt x="2290" y="1739"/>
                  </a:lnTo>
                  <a:lnTo>
                    <a:pt x="2322" y="1718"/>
                  </a:lnTo>
                  <a:lnTo>
                    <a:pt x="2356" y="1696"/>
                  </a:lnTo>
                  <a:lnTo>
                    <a:pt x="2391" y="1675"/>
                  </a:lnTo>
                  <a:lnTo>
                    <a:pt x="2372" y="1669"/>
                  </a:lnTo>
                  <a:lnTo>
                    <a:pt x="2353" y="1665"/>
                  </a:lnTo>
                  <a:lnTo>
                    <a:pt x="2334" y="1662"/>
                  </a:lnTo>
                  <a:lnTo>
                    <a:pt x="2314" y="1660"/>
                  </a:lnTo>
                  <a:lnTo>
                    <a:pt x="2295" y="1658"/>
                  </a:lnTo>
                  <a:lnTo>
                    <a:pt x="2276" y="1656"/>
                  </a:lnTo>
                  <a:lnTo>
                    <a:pt x="2256" y="1655"/>
                  </a:lnTo>
                  <a:lnTo>
                    <a:pt x="2237" y="1656"/>
                  </a:lnTo>
                  <a:lnTo>
                    <a:pt x="2218" y="1658"/>
                  </a:lnTo>
                  <a:lnTo>
                    <a:pt x="2198" y="1659"/>
                  </a:lnTo>
                  <a:lnTo>
                    <a:pt x="2180" y="1662"/>
                  </a:lnTo>
                  <a:lnTo>
                    <a:pt x="2161" y="1665"/>
                  </a:lnTo>
                  <a:lnTo>
                    <a:pt x="2142" y="1669"/>
                  </a:lnTo>
                  <a:lnTo>
                    <a:pt x="2124" y="1673"/>
                  </a:lnTo>
                  <a:lnTo>
                    <a:pt x="2105" y="1679"/>
                  </a:lnTo>
                  <a:lnTo>
                    <a:pt x="2087" y="1684"/>
                  </a:lnTo>
                  <a:lnTo>
                    <a:pt x="2069" y="1692"/>
                  </a:lnTo>
                  <a:lnTo>
                    <a:pt x="2051" y="1698"/>
                  </a:lnTo>
                  <a:lnTo>
                    <a:pt x="2032" y="1706"/>
                  </a:lnTo>
                  <a:lnTo>
                    <a:pt x="2015" y="1715"/>
                  </a:lnTo>
                  <a:lnTo>
                    <a:pt x="1997" y="1723"/>
                  </a:lnTo>
                  <a:lnTo>
                    <a:pt x="1980" y="1733"/>
                  </a:lnTo>
                  <a:lnTo>
                    <a:pt x="1947" y="1754"/>
                  </a:lnTo>
                  <a:lnTo>
                    <a:pt x="1915" y="1778"/>
                  </a:lnTo>
                  <a:lnTo>
                    <a:pt x="1885" y="1802"/>
                  </a:lnTo>
                  <a:lnTo>
                    <a:pt x="1856" y="1830"/>
                  </a:lnTo>
                  <a:lnTo>
                    <a:pt x="1842" y="1845"/>
                  </a:lnTo>
                  <a:lnTo>
                    <a:pt x="1828" y="1860"/>
                  </a:lnTo>
                  <a:lnTo>
                    <a:pt x="1815" y="1875"/>
                  </a:lnTo>
                  <a:lnTo>
                    <a:pt x="1803" y="1891"/>
                  </a:lnTo>
                  <a:lnTo>
                    <a:pt x="1791" y="1907"/>
                  </a:lnTo>
                  <a:lnTo>
                    <a:pt x="1779" y="1924"/>
                  </a:lnTo>
                  <a:lnTo>
                    <a:pt x="1769" y="1941"/>
                  </a:lnTo>
                  <a:lnTo>
                    <a:pt x="1758" y="1958"/>
                  </a:lnTo>
                  <a:lnTo>
                    <a:pt x="1748" y="1976"/>
                  </a:lnTo>
                  <a:lnTo>
                    <a:pt x="1739" y="1994"/>
                  </a:lnTo>
                  <a:lnTo>
                    <a:pt x="1730" y="2013"/>
                  </a:lnTo>
                  <a:lnTo>
                    <a:pt x="1722" y="2032"/>
                  </a:lnTo>
                  <a:lnTo>
                    <a:pt x="1714" y="2051"/>
                  </a:lnTo>
                  <a:lnTo>
                    <a:pt x="1708" y="2070"/>
                  </a:lnTo>
                  <a:lnTo>
                    <a:pt x="1701" y="2091"/>
                  </a:lnTo>
                  <a:lnTo>
                    <a:pt x="1695" y="2111"/>
                  </a:lnTo>
                  <a:lnTo>
                    <a:pt x="1691" y="2132"/>
                  </a:lnTo>
                  <a:lnTo>
                    <a:pt x="1687" y="2152"/>
                  </a:lnTo>
                  <a:lnTo>
                    <a:pt x="1683" y="2174"/>
                  </a:lnTo>
                  <a:lnTo>
                    <a:pt x="1680" y="2195"/>
                  </a:lnTo>
                  <a:lnTo>
                    <a:pt x="1678" y="2217"/>
                  </a:lnTo>
                  <a:lnTo>
                    <a:pt x="1677" y="2240"/>
                  </a:lnTo>
                  <a:lnTo>
                    <a:pt x="1677" y="2261"/>
                  </a:lnTo>
                  <a:lnTo>
                    <a:pt x="1677" y="2284"/>
                  </a:lnTo>
                  <a:lnTo>
                    <a:pt x="1679" y="2307"/>
                  </a:lnTo>
                  <a:lnTo>
                    <a:pt x="1680" y="2329"/>
                  </a:lnTo>
                  <a:lnTo>
                    <a:pt x="1683" y="2353"/>
                  </a:lnTo>
                  <a:lnTo>
                    <a:pt x="1688" y="2376"/>
                  </a:lnTo>
                  <a:lnTo>
                    <a:pt x="1692" y="2399"/>
                  </a:lnTo>
                  <a:lnTo>
                    <a:pt x="1698" y="2423"/>
                  </a:lnTo>
                  <a:lnTo>
                    <a:pt x="1705" y="2446"/>
                  </a:lnTo>
                  <a:lnTo>
                    <a:pt x="1712" y="2471"/>
                  </a:lnTo>
                  <a:lnTo>
                    <a:pt x="1721" y="2494"/>
                  </a:lnTo>
                  <a:lnTo>
                    <a:pt x="1730" y="2519"/>
                  </a:lnTo>
                  <a:close/>
                  <a:moveTo>
                    <a:pt x="2609" y="4676"/>
                  </a:moveTo>
                  <a:lnTo>
                    <a:pt x="2609" y="5036"/>
                  </a:lnTo>
                  <a:lnTo>
                    <a:pt x="3991" y="5281"/>
                  </a:lnTo>
                  <a:lnTo>
                    <a:pt x="3991" y="6016"/>
                  </a:lnTo>
                  <a:lnTo>
                    <a:pt x="501" y="6016"/>
                  </a:lnTo>
                  <a:lnTo>
                    <a:pt x="501" y="5281"/>
                  </a:lnTo>
                  <a:lnTo>
                    <a:pt x="1813" y="5036"/>
                  </a:lnTo>
                  <a:lnTo>
                    <a:pt x="1813" y="4676"/>
                  </a:lnTo>
                  <a:lnTo>
                    <a:pt x="1861" y="4686"/>
                  </a:lnTo>
                  <a:lnTo>
                    <a:pt x="1910" y="4695"/>
                  </a:lnTo>
                  <a:lnTo>
                    <a:pt x="1959" y="4703"/>
                  </a:lnTo>
                  <a:lnTo>
                    <a:pt x="2009" y="4709"/>
                  </a:lnTo>
                  <a:lnTo>
                    <a:pt x="2059" y="4713"/>
                  </a:lnTo>
                  <a:lnTo>
                    <a:pt x="2109" y="4717"/>
                  </a:lnTo>
                  <a:lnTo>
                    <a:pt x="2160" y="4720"/>
                  </a:lnTo>
                  <a:lnTo>
                    <a:pt x="2211" y="4720"/>
                  </a:lnTo>
                  <a:lnTo>
                    <a:pt x="2262" y="4720"/>
                  </a:lnTo>
                  <a:lnTo>
                    <a:pt x="2312" y="4717"/>
                  </a:lnTo>
                  <a:lnTo>
                    <a:pt x="2363" y="4713"/>
                  </a:lnTo>
                  <a:lnTo>
                    <a:pt x="2413" y="4709"/>
                  </a:lnTo>
                  <a:lnTo>
                    <a:pt x="2462" y="4703"/>
                  </a:lnTo>
                  <a:lnTo>
                    <a:pt x="2511" y="4695"/>
                  </a:lnTo>
                  <a:lnTo>
                    <a:pt x="2560" y="4686"/>
                  </a:lnTo>
                  <a:lnTo>
                    <a:pt x="2609" y="4676"/>
                  </a:lnTo>
                  <a:close/>
                  <a:moveTo>
                    <a:pt x="2211" y="1201"/>
                  </a:moveTo>
                  <a:lnTo>
                    <a:pt x="2211" y="1201"/>
                  </a:lnTo>
                  <a:lnTo>
                    <a:pt x="2185" y="1201"/>
                  </a:lnTo>
                  <a:lnTo>
                    <a:pt x="2159" y="1202"/>
                  </a:lnTo>
                  <a:lnTo>
                    <a:pt x="2134" y="1204"/>
                  </a:lnTo>
                  <a:lnTo>
                    <a:pt x="2108" y="1206"/>
                  </a:lnTo>
                  <a:lnTo>
                    <a:pt x="2082" y="1209"/>
                  </a:lnTo>
                  <a:lnTo>
                    <a:pt x="2057" y="1213"/>
                  </a:lnTo>
                  <a:lnTo>
                    <a:pt x="2007" y="1221"/>
                  </a:lnTo>
                  <a:lnTo>
                    <a:pt x="1958" y="1233"/>
                  </a:lnTo>
                  <a:lnTo>
                    <a:pt x="1910" y="1247"/>
                  </a:lnTo>
                  <a:lnTo>
                    <a:pt x="1863" y="1263"/>
                  </a:lnTo>
                  <a:lnTo>
                    <a:pt x="1817" y="1281"/>
                  </a:lnTo>
                  <a:lnTo>
                    <a:pt x="1773" y="1301"/>
                  </a:lnTo>
                  <a:lnTo>
                    <a:pt x="1729" y="1323"/>
                  </a:lnTo>
                  <a:lnTo>
                    <a:pt x="1687" y="1347"/>
                  </a:lnTo>
                  <a:lnTo>
                    <a:pt x="1646" y="1373"/>
                  </a:lnTo>
                  <a:lnTo>
                    <a:pt x="1606" y="1402"/>
                  </a:lnTo>
                  <a:lnTo>
                    <a:pt x="1567" y="1432"/>
                  </a:lnTo>
                  <a:lnTo>
                    <a:pt x="1531" y="1464"/>
                  </a:lnTo>
                  <a:lnTo>
                    <a:pt x="1496" y="1497"/>
                  </a:lnTo>
                  <a:lnTo>
                    <a:pt x="1463" y="1532"/>
                  </a:lnTo>
                  <a:lnTo>
                    <a:pt x="1431" y="1569"/>
                  </a:lnTo>
                  <a:lnTo>
                    <a:pt x="1400" y="1607"/>
                  </a:lnTo>
                  <a:lnTo>
                    <a:pt x="1373" y="1647"/>
                  </a:lnTo>
                  <a:lnTo>
                    <a:pt x="1346" y="1687"/>
                  </a:lnTo>
                  <a:lnTo>
                    <a:pt x="1322" y="1730"/>
                  </a:lnTo>
                  <a:lnTo>
                    <a:pt x="1299" y="1774"/>
                  </a:lnTo>
                  <a:lnTo>
                    <a:pt x="1279" y="1818"/>
                  </a:lnTo>
                  <a:lnTo>
                    <a:pt x="1261" y="1864"/>
                  </a:lnTo>
                  <a:lnTo>
                    <a:pt x="1245" y="1911"/>
                  </a:lnTo>
                  <a:lnTo>
                    <a:pt x="1232" y="1960"/>
                  </a:lnTo>
                  <a:lnTo>
                    <a:pt x="1220" y="2009"/>
                  </a:lnTo>
                  <a:lnTo>
                    <a:pt x="1212" y="2058"/>
                  </a:lnTo>
                  <a:lnTo>
                    <a:pt x="1208" y="2083"/>
                  </a:lnTo>
                  <a:lnTo>
                    <a:pt x="1206" y="2109"/>
                  </a:lnTo>
                  <a:lnTo>
                    <a:pt x="1202" y="2134"/>
                  </a:lnTo>
                  <a:lnTo>
                    <a:pt x="1201" y="2160"/>
                  </a:lnTo>
                  <a:lnTo>
                    <a:pt x="1200" y="2185"/>
                  </a:lnTo>
                  <a:lnTo>
                    <a:pt x="1200" y="2212"/>
                  </a:lnTo>
                  <a:lnTo>
                    <a:pt x="1200" y="2238"/>
                  </a:lnTo>
                  <a:lnTo>
                    <a:pt x="1201" y="2264"/>
                  </a:lnTo>
                  <a:lnTo>
                    <a:pt x="1202" y="2290"/>
                  </a:lnTo>
                  <a:lnTo>
                    <a:pt x="1206" y="2315"/>
                  </a:lnTo>
                  <a:lnTo>
                    <a:pt x="1208" y="2341"/>
                  </a:lnTo>
                  <a:lnTo>
                    <a:pt x="1212" y="2366"/>
                  </a:lnTo>
                  <a:lnTo>
                    <a:pt x="1220" y="2415"/>
                  </a:lnTo>
                  <a:lnTo>
                    <a:pt x="1232" y="2464"/>
                  </a:lnTo>
                  <a:lnTo>
                    <a:pt x="1245" y="2512"/>
                  </a:lnTo>
                  <a:lnTo>
                    <a:pt x="1261" y="2560"/>
                  </a:lnTo>
                  <a:lnTo>
                    <a:pt x="1279" y="2606"/>
                  </a:lnTo>
                  <a:lnTo>
                    <a:pt x="1299" y="2651"/>
                  </a:lnTo>
                  <a:lnTo>
                    <a:pt x="1322" y="2694"/>
                  </a:lnTo>
                  <a:lnTo>
                    <a:pt x="1346" y="2737"/>
                  </a:lnTo>
                  <a:lnTo>
                    <a:pt x="1373" y="2777"/>
                  </a:lnTo>
                  <a:lnTo>
                    <a:pt x="1400" y="2817"/>
                  </a:lnTo>
                  <a:lnTo>
                    <a:pt x="1431" y="2855"/>
                  </a:lnTo>
                  <a:lnTo>
                    <a:pt x="1463" y="2892"/>
                  </a:lnTo>
                  <a:lnTo>
                    <a:pt x="1496" y="2927"/>
                  </a:lnTo>
                  <a:lnTo>
                    <a:pt x="1531" y="2960"/>
                  </a:lnTo>
                  <a:lnTo>
                    <a:pt x="1567" y="2992"/>
                  </a:lnTo>
                  <a:lnTo>
                    <a:pt x="1606" y="3022"/>
                  </a:lnTo>
                  <a:lnTo>
                    <a:pt x="1646" y="3051"/>
                  </a:lnTo>
                  <a:lnTo>
                    <a:pt x="1687" y="3077"/>
                  </a:lnTo>
                  <a:lnTo>
                    <a:pt x="1729" y="3101"/>
                  </a:lnTo>
                  <a:lnTo>
                    <a:pt x="1773" y="3123"/>
                  </a:lnTo>
                  <a:lnTo>
                    <a:pt x="1817" y="3143"/>
                  </a:lnTo>
                  <a:lnTo>
                    <a:pt x="1863" y="3161"/>
                  </a:lnTo>
                  <a:lnTo>
                    <a:pt x="1910" y="3177"/>
                  </a:lnTo>
                  <a:lnTo>
                    <a:pt x="1958" y="3191"/>
                  </a:lnTo>
                  <a:lnTo>
                    <a:pt x="2007" y="3203"/>
                  </a:lnTo>
                  <a:lnTo>
                    <a:pt x="2057" y="3211"/>
                  </a:lnTo>
                  <a:lnTo>
                    <a:pt x="2082" y="3215"/>
                  </a:lnTo>
                  <a:lnTo>
                    <a:pt x="2108" y="3218"/>
                  </a:lnTo>
                  <a:lnTo>
                    <a:pt x="2134" y="3220"/>
                  </a:lnTo>
                  <a:lnTo>
                    <a:pt x="2159" y="3222"/>
                  </a:lnTo>
                  <a:lnTo>
                    <a:pt x="2185" y="3223"/>
                  </a:lnTo>
                  <a:lnTo>
                    <a:pt x="2211" y="3223"/>
                  </a:lnTo>
                  <a:lnTo>
                    <a:pt x="2237" y="3223"/>
                  </a:lnTo>
                  <a:lnTo>
                    <a:pt x="2263" y="3222"/>
                  </a:lnTo>
                  <a:lnTo>
                    <a:pt x="2289" y="3220"/>
                  </a:lnTo>
                  <a:lnTo>
                    <a:pt x="2314" y="3218"/>
                  </a:lnTo>
                  <a:lnTo>
                    <a:pt x="2340" y="3215"/>
                  </a:lnTo>
                  <a:lnTo>
                    <a:pt x="2365" y="3211"/>
                  </a:lnTo>
                  <a:lnTo>
                    <a:pt x="2415" y="3203"/>
                  </a:lnTo>
                  <a:lnTo>
                    <a:pt x="2463" y="3191"/>
                  </a:lnTo>
                  <a:lnTo>
                    <a:pt x="2511" y="3177"/>
                  </a:lnTo>
                  <a:lnTo>
                    <a:pt x="2558" y="3161"/>
                  </a:lnTo>
                  <a:lnTo>
                    <a:pt x="2605" y="3143"/>
                  </a:lnTo>
                  <a:lnTo>
                    <a:pt x="2650" y="3123"/>
                  </a:lnTo>
                  <a:lnTo>
                    <a:pt x="2693" y="3101"/>
                  </a:lnTo>
                  <a:lnTo>
                    <a:pt x="2735" y="3077"/>
                  </a:lnTo>
                  <a:lnTo>
                    <a:pt x="2776" y="3051"/>
                  </a:lnTo>
                  <a:lnTo>
                    <a:pt x="2816" y="3022"/>
                  </a:lnTo>
                  <a:lnTo>
                    <a:pt x="2854" y="2992"/>
                  </a:lnTo>
                  <a:lnTo>
                    <a:pt x="2891" y="2960"/>
                  </a:lnTo>
                  <a:lnTo>
                    <a:pt x="2926" y="2927"/>
                  </a:lnTo>
                  <a:lnTo>
                    <a:pt x="2959" y="2892"/>
                  </a:lnTo>
                  <a:lnTo>
                    <a:pt x="2991" y="2855"/>
                  </a:lnTo>
                  <a:lnTo>
                    <a:pt x="3021" y="2817"/>
                  </a:lnTo>
                  <a:lnTo>
                    <a:pt x="3050" y="2777"/>
                  </a:lnTo>
                  <a:lnTo>
                    <a:pt x="3075" y="2737"/>
                  </a:lnTo>
                  <a:lnTo>
                    <a:pt x="3100" y="2694"/>
                  </a:lnTo>
                  <a:lnTo>
                    <a:pt x="3122" y="2651"/>
                  </a:lnTo>
                  <a:lnTo>
                    <a:pt x="3142" y="2606"/>
                  </a:lnTo>
                  <a:lnTo>
                    <a:pt x="3161" y="2560"/>
                  </a:lnTo>
                  <a:lnTo>
                    <a:pt x="3177" y="2512"/>
                  </a:lnTo>
                  <a:lnTo>
                    <a:pt x="3190" y="2464"/>
                  </a:lnTo>
                  <a:lnTo>
                    <a:pt x="3202" y="2415"/>
                  </a:lnTo>
                  <a:lnTo>
                    <a:pt x="3211" y="2366"/>
                  </a:lnTo>
                  <a:lnTo>
                    <a:pt x="3214" y="2341"/>
                  </a:lnTo>
                  <a:lnTo>
                    <a:pt x="3217" y="2315"/>
                  </a:lnTo>
                  <a:lnTo>
                    <a:pt x="3219" y="2290"/>
                  </a:lnTo>
                  <a:lnTo>
                    <a:pt x="3221" y="2264"/>
                  </a:lnTo>
                  <a:lnTo>
                    <a:pt x="3221" y="2238"/>
                  </a:lnTo>
                  <a:lnTo>
                    <a:pt x="3222" y="2212"/>
                  </a:lnTo>
                  <a:lnTo>
                    <a:pt x="3221" y="2185"/>
                  </a:lnTo>
                  <a:lnTo>
                    <a:pt x="3221" y="2160"/>
                  </a:lnTo>
                  <a:lnTo>
                    <a:pt x="3219" y="2134"/>
                  </a:lnTo>
                  <a:lnTo>
                    <a:pt x="3217" y="2109"/>
                  </a:lnTo>
                  <a:lnTo>
                    <a:pt x="3214" y="2083"/>
                  </a:lnTo>
                  <a:lnTo>
                    <a:pt x="3211" y="2058"/>
                  </a:lnTo>
                  <a:lnTo>
                    <a:pt x="3202" y="2009"/>
                  </a:lnTo>
                  <a:lnTo>
                    <a:pt x="3190" y="1960"/>
                  </a:lnTo>
                  <a:lnTo>
                    <a:pt x="3177" y="1911"/>
                  </a:lnTo>
                  <a:lnTo>
                    <a:pt x="3161" y="1864"/>
                  </a:lnTo>
                  <a:lnTo>
                    <a:pt x="3142" y="1818"/>
                  </a:lnTo>
                  <a:lnTo>
                    <a:pt x="3122" y="1774"/>
                  </a:lnTo>
                  <a:lnTo>
                    <a:pt x="3100" y="1730"/>
                  </a:lnTo>
                  <a:lnTo>
                    <a:pt x="3075" y="1687"/>
                  </a:lnTo>
                  <a:lnTo>
                    <a:pt x="3050" y="1647"/>
                  </a:lnTo>
                  <a:lnTo>
                    <a:pt x="3021" y="1607"/>
                  </a:lnTo>
                  <a:lnTo>
                    <a:pt x="2991" y="1569"/>
                  </a:lnTo>
                  <a:lnTo>
                    <a:pt x="2959" y="1532"/>
                  </a:lnTo>
                  <a:lnTo>
                    <a:pt x="2926" y="1497"/>
                  </a:lnTo>
                  <a:lnTo>
                    <a:pt x="2891" y="1464"/>
                  </a:lnTo>
                  <a:lnTo>
                    <a:pt x="2854" y="1432"/>
                  </a:lnTo>
                  <a:lnTo>
                    <a:pt x="2816" y="1402"/>
                  </a:lnTo>
                  <a:lnTo>
                    <a:pt x="2776" y="1373"/>
                  </a:lnTo>
                  <a:lnTo>
                    <a:pt x="2735" y="1347"/>
                  </a:lnTo>
                  <a:lnTo>
                    <a:pt x="2693" y="1323"/>
                  </a:lnTo>
                  <a:lnTo>
                    <a:pt x="2650" y="1301"/>
                  </a:lnTo>
                  <a:lnTo>
                    <a:pt x="2605" y="1281"/>
                  </a:lnTo>
                  <a:lnTo>
                    <a:pt x="2558" y="1263"/>
                  </a:lnTo>
                  <a:lnTo>
                    <a:pt x="2511" y="1247"/>
                  </a:lnTo>
                  <a:lnTo>
                    <a:pt x="2463" y="1233"/>
                  </a:lnTo>
                  <a:lnTo>
                    <a:pt x="2415" y="1221"/>
                  </a:lnTo>
                  <a:lnTo>
                    <a:pt x="2365" y="1213"/>
                  </a:lnTo>
                  <a:lnTo>
                    <a:pt x="2340" y="1209"/>
                  </a:lnTo>
                  <a:lnTo>
                    <a:pt x="2314" y="1206"/>
                  </a:lnTo>
                  <a:lnTo>
                    <a:pt x="2289" y="1204"/>
                  </a:lnTo>
                  <a:lnTo>
                    <a:pt x="2263" y="1202"/>
                  </a:lnTo>
                  <a:lnTo>
                    <a:pt x="2237" y="1201"/>
                  </a:lnTo>
                  <a:lnTo>
                    <a:pt x="2211" y="1201"/>
                  </a:lnTo>
                  <a:close/>
                  <a:moveTo>
                    <a:pt x="2706" y="1717"/>
                  </a:moveTo>
                  <a:lnTo>
                    <a:pt x="2706" y="1717"/>
                  </a:lnTo>
                  <a:lnTo>
                    <a:pt x="2682" y="1694"/>
                  </a:lnTo>
                  <a:lnTo>
                    <a:pt x="2656" y="1672"/>
                  </a:lnTo>
                  <a:lnTo>
                    <a:pt x="2630" y="1651"/>
                  </a:lnTo>
                  <a:lnTo>
                    <a:pt x="2602" y="1632"/>
                  </a:lnTo>
                  <a:lnTo>
                    <a:pt x="2574" y="1614"/>
                  </a:lnTo>
                  <a:lnTo>
                    <a:pt x="2544" y="1597"/>
                  </a:lnTo>
                  <a:lnTo>
                    <a:pt x="2515" y="1581"/>
                  </a:lnTo>
                  <a:lnTo>
                    <a:pt x="2484" y="1567"/>
                  </a:lnTo>
                  <a:lnTo>
                    <a:pt x="2452" y="1554"/>
                  </a:lnTo>
                  <a:lnTo>
                    <a:pt x="2419" y="1544"/>
                  </a:lnTo>
                  <a:lnTo>
                    <a:pt x="2386" y="1534"/>
                  </a:lnTo>
                  <a:lnTo>
                    <a:pt x="2352" y="1527"/>
                  </a:lnTo>
                  <a:lnTo>
                    <a:pt x="2318" y="1520"/>
                  </a:lnTo>
                  <a:lnTo>
                    <a:pt x="2283" y="1516"/>
                  </a:lnTo>
                  <a:lnTo>
                    <a:pt x="2247" y="1513"/>
                  </a:lnTo>
                  <a:lnTo>
                    <a:pt x="2211" y="1513"/>
                  </a:lnTo>
                  <a:lnTo>
                    <a:pt x="2175" y="1513"/>
                  </a:lnTo>
                  <a:lnTo>
                    <a:pt x="2140" y="1516"/>
                  </a:lnTo>
                  <a:lnTo>
                    <a:pt x="2105" y="1520"/>
                  </a:lnTo>
                  <a:lnTo>
                    <a:pt x="2070" y="1527"/>
                  </a:lnTo>
                  <a:lnTo>
                    <a:pt x="2036" y="1534"/>
                  </a:lnTo>
                  <a:lnTo>
                    <a:pt x="2003" y="1544"/>
                  </a:lnTo>
                  <a:lnTo>
                    <a:pt x="1971" y="1554"/>
                  </a:lnTo>
                  <a:lnTo>
                    <a:pt x="1939" y="1567"/>
                  </a:lnTo>
                  <a:lnTo>
                    <a:pt x="1908" y="1581"/>
                  </a:lnTo>
                  <a:lnTo>
                    <a:pt x="1877" y="1597"/>
                  </a:lnTo>
                  <a:lnTo>
                    <a:pt x="1848" y="1614"/>
                  </a:lnTo>
                  <a:lnTo>
                    <a:pt x="1820" y="1632"/>
                  </a:lnTo>
                  <a:lnTo>
                    <a:pt x="1792" y="1651"/>
                  </a:lnTo>
                  <a:lnTo>
                    <a:pt x="1766" y="1672"/>
                  </a:lnTo>
                  <a:lnTo>
                    <a:pt x="1741" y="1694"/>
                  </a:lnTo>
                  <a:lnTo>
                    <a:pt x="1716" y="1717"/>
                  </a:lnTo>
                  <a:lnTo>
                    <a:pt x="1693" y="1742"/>
                  </a:lnTo>
                  <a:lnTo>
                    <a:pt x="1671" y="1767"/>
                  </a:lnTo>
                  <a:lnTo>
                    <a:pt x="1650" y="1794"/>
                  </a:lnTo>
                  <a:lnTo>
                    <a:pt x="1631" y="1820"/>
                  </a:lnTo>
                  <a:lnTo>
                    <a:pt x="1613" y="1849"/>
                  </a:lnTo>
                  <a:lnTo>
                    <a:pt x="1596" y="1879"/>
                  </a:lnTo>
                  <a:lnTo>
                    <a:pt x="1580" y="1909"/>
                  </a:lnTo>
                  <a:lnTo>
                    <a:pt x="1566" y="1940"/>
                  </a:lnTo>
                  <a:lnTo>
                    <a:pt x="1554" y="1971"/>
                  </a:lnTo>
                  <a:lnTo>
                    <a:pt x="1543" y="2003"/>
                  </a:lnTo>
                  <a:lnTo>
                    <a:pt x="1533" y="2037"/>
                  </a:lnTo>
                  <a:lnTo>
                    <a:pt x="1526" y="2070"/>
                  </a:lnTo>
                  <a:lnTo>
                    <a:pt x="1520" y="2106"/>
                  </a:lnTo>
                  <a:lnTo>
                    <a:pt x="1515" y="2141"/>
                  </a:lnTo>
                  <a:lnTo>
                    <a:pt x="1512" y="2176"/>
                  </a:lnTo>
                  <a:lnTo>
                    <a:pt x="1511" y="2212"/>
                  </a:lnTo>
                  <a:lnTo>
                    <a:pt x="1512" y="2248"/>
                  </a:lnTo>
                  <a:lnTo>
                    <a:pt x="1515" y="2283"/>
                  </a:lnTo>
                  <a:lnTo>
                    <a:pt x="1520" y="2318"/>
                  </a:lnTo>
                  <a:lnTo>
                    <a:pt x="1526" y="2353"/>
                  </a:lnTo>
                  <a:lnTo>
                    <a:pt x="1533" y="2387"/>
                  </a:lnTo>
                  <a:lnTo>
                    <a:pt x="1543" y="2420"/>
                  </a:lnTo>
                  <a:lnTo>
                    <a:pt x="1554" y="2453"/>
                  </a:lnTo>
                  <a:lnTo>
                    <a:pt x="1566" y="2485"/>
                  </a:lnTo>
                  <a:lnTo>
                    <a:pt x="1580" y="2515"/>
                  </a:lnTo>
                  <a:lnTo>
                    <a:pt x="1596" y="2545"/>
                  </a:lnTo>
                  <a:lnTo>
                    <a:pt x="1613" y="2575"/>
                  </a:lnTo>
                  <a:lnTo>
                    <a:pt x="1631" y="2604"/>
                  </a:lnTo>
                  <a:lnTo>
                    <a:pt x="1650" y="2630"/>
                  </a:lnTo>
                  <a:lnTo>
                    <a:pt x="1671" y="2657"/>
                  </a:lnTo>
                  <a:lnTo>
                    <a:pt x="1693" y="2682"/>
                  </a:lnTo>
                  <a:lnTo>
                    <a:pt x="1716" y="2707"/>
                  </a:lnTo>
                  <a:lnTo>
                    <a:pt x="1741" y="2730"/>
                  </a:lnTo>
                  <a:lnTo>
                    <a:pt x="1766" y="2752"/>
                  </a:lnTo>
                  <a:lnTo>
                    <a:pt x="1792" y="2773"/>
                  </a:lnTo>
                  <a:lnTo>
                    <a:pt x="1820" y="2792"/>
                  </a:lnTo>
                  <a:lnTo>
                    <a:pt x="1848" y="2810"/>
                  </a:lnTo>
                  <a:lnTo>
                    <a:pt x="1877" y="2827"/>
                  </a:lnTo>
                  <a:lnTo>
                    <a:pt x="1908" y="2843"/>
                  </a:lnTo>
                  <a:lnTo>
                    <a:pt x="1939" y="2857"/>
                  </a:lnTo>
                  <a:lnTo>
                    <a:pt x="1971" y="2870"/>
                  </a:lnTo>
                  <a:lnTo>
                    <a:pt x="2003" y="2880"/>
                  </a:lnTo>
                  <a:lnTo>
                    <a:pt x="2036" y="2890"/>
                  </a:lnTo>
                  <a:lnTo>
                    <a:pt x="2070" y="2897"/>
                  </a:lnTo>
                  <a:lnTo>
                    <a:pt x="2105" y="2904"/>
                  </a:lnTo>
                  <a:lnTo>
                    <a:pt x="2140" y="2908"/>
                  </a:lnTo>
                  <a:lnTo>
                    <a:pt x="2175" y="2911"/>
                  </a:lnTo>
                  <a:lnTo>
                    <a:pt x="2211" y="2911"/>
                  </a:lnTo>
                  <a:lnTo>
                    <a:pt x="2247" y="2911"/>
                  </a:lnTo>
                  <a:lnTo>
                    <a:pt x="2283" y="2908"/>
                  </a:lnTo>
                  <a:lnTo>
                    <a:pt x="2318" y="2904"/>
                  </a:lnTo>
                  <a:lnTo>
                    <a:pt x="2352" y="2897"/>
                  </a:lnTo>
                  <a:lnTo>
                    <a:pt x="2386" y="2890"/>
                  </a:lnTo>
                  <a:lnTo>
                    <a:pt x="2419" y="2880"/>
                  </a:lnTo>
                  <a:lnTo>
                    <a:pt x="2452" y="2870"/>
                  </a:lnTo>
                  <a:lnTo>
                    <a:pt x="2484" y="2857"/>
                  </a:lnTo>
                  <a:lnTo>
                    <a:pt x="2515" y="2843"/>
                  </a:lnTo>
                  <a:lnTo>
                    <a:pt x="2544" y="2827"/>
                  </a:lnTo>
                  <a:lnTo>
                    <a:pt x="2574" y="2810"/>
                  </a:lnTo>
                  <a:lnTo>
                    <a:pt x="2602" y="2792"/>
                  </a:lnTo>
                  <a:lnTo>
                    <a:pt x="2630" y="2773"/>
                  </a:lnTo>
                  <a:lnTo>
                    <a:pt x="2656" y="2752"/>
                  </a:lnTo>
                  <a:lnTo>
                    <a:pt x="2682" y="2730"/>
                  </a:lnTo>
                  <a:lnTo>
                    <a:pt x="2706" y="2707"/>
                  </a:lnTo>
                  <a:lnTo>
                    <a:pt x="2728" y="2682"/>
                  </a:lnTo>
                  <a:lnTo>
                    <a:pt x="2751" y="2657"/>
                  </a:lnTo>
                  <a:lnTo>
                    <a:pt x="2772" y="2630"/>
                  </a:lnTo>
                  <a:lnTo>
                    <a:pt x="2791" y="2604"/>
                  </a:lnTo>
                  <a:lnTo>
                    <a:pt x="2809" y="2575"/>
                  </a:lnTo>
                  <a:lnTo>
                    <a:pt x="2826" y="2545"/>
                  </a:lnTo>
                  <a:lnTo>
                    <a:pt x="2841" y="2515"/>
                  </a:lnTo>
                  <a:lnTo>
                    <a:pt x="2856" y="2485"/>
                  </a:lnTo>
                  <a:lnTo>
                    <a:pt x="2868" y="2453"/>
                  </a:lnTo>
                  <a:lnTo>
                    <a:pt x="2880" y="2420"/>
                  </a:lnTo>
                  <a:lnTo>
                    <a:pt x="2888" y="2387"/>
                  </a:lnTo>
                  <a:lnTo>
                    <a:pt x="2897" y="2353"/>
                  </a:lnTo>
                  <a:lnTo>
                    <a:pt x="2903" y="2318"/>
                  </a:lnTo>
                  <a:lnTo>
                    <a:pt x="2907" y="2283"/>
                  </a:lnTo>
                  <a:lnTo>
                    <a:pt x="2909" y="2248"/>
                  </a:lnTo>
                  <a:lnTo>
                    <a:pt x="2910" y="2212"/>
                  </a:lnTo>
                  <a:lnTo>
                    <a:pt x="2909" y="2176"/>
                  </a:lnTo>
                  <a:lnTo>
                    <a:pt x="2907" y="2141"/>
                  </a:lnTo>
                  <a:lnTo>
                    <a:pt x="2903" y="2106"/>
                  </a:lnTo>
                  <a:lnTo>
                    <a:pt x="2897" y="2070"/>
                  </a:lnTo>
                  <a:lnTo>
                    <a:pt x="2888" y="2037"/>
                  </a:lnTo>
                  <a:lnTo>
                    <a:pt x="2880" y="2003"/>
                  </a:lnTo>
                  <a:lnTo>
                    <a:pt x="2868" y="1971"/>
                  </a:lnTo>
                  <a:lnTo>
                    <a:pt x="2856" y="1940"/>
                  </a:lnTo>
                  <a:lnTo>
                    <a:pt x="2841" y="1909"/>
                  </a:lnTo>
                  <a:lnTo>
                    <a:pt x="2826" y="1879"/>
                  </a:lnTo>
                  <a:lnTo>
                    <a:pt x="2809" y="1849"/>
                  </a:lnTo>
                  <a:lnTo>
                    <a:pt x="2791" y="1820"/>
                  </a:lnTo>
                  <a:lnTo>
                    <a:pt x="2772" y="1794"/>
                  </a:lnTo>
                  <a:lnTo>
                    <a:pt x="2751" y="1767"/>
                  </a:lnTo>
                  <a:lnTo>
                    <a:pt x="2728" y="1742"/>
                  </a:lnTo>
                  <a:lnTo>
                    <a:pt x="2706" y="1717"/>
                  </a:lnTo>
                  <a:close/>
                  <a:moveTo>
                    <a:pt x="3187" y="1235"/>
                  </a:moveTo>
                  <a:lnTo>
                    <a:pt x="3187" y="1235"/>
                  </a:lnTo>
                  <a:lnTo>
                    <a:pt x="3164" y="1213"/>
                  </a:lnTo>
                  <a:lnTo>
                    <a:pt x="3139" y="1189"/>
                  </a:lnTo>
                  <a:lnTo>
                    <a:pt x="3115" y="1168"/>
                  </a:lnTo>
                  <a:lnTo>
                    <a:pt x="3089" y="1147"/>
                  </a:lnTo>
                  <a:lnTo>
                    <a:pt x="3064" y="1125"/>
                  </a:lnTo>
                  <a:lnTo>
                    <a:pt x="3037" y="1105"/>
                  </a:lnTo>
                  <a:lnTo>
                    <a:pt x="3011" y="1086"/>
                  </a:lnTo>
                  <a:lnTo>
                    <a:pt x="2983" y="1067"/>
                  </a:lnTo>
                  <a:lnTo>
                    <a:pt x="2955" y="1049"/>
                  </a:lnTo>
                  <a:lnTo>
                    <a:pt x="2927" y="1031"/>
                  </a:lnTo>
                  <a:lnTo>
                    <a:pt x="2899" y="1014"/>
                  </a:lnTo>
                  <a:lnTo>
                    <a:pt x="2869" y="998"/>
                  </a:lnTo>
                  <a:lnTo>
                    <a:pt x="2840" y="982"/>
                  </a:lnTo>
                  <a:lnTo>
                    <a:pt x="2809" y="967"/>
                  </a:lnTo>
                  <a:lnTo>
                    <a:pt x="2780" y="953"/>
                  </a:lnTo>
                  <a:lnTo>
                    <a:pt x="2749" y="939"/>
                  </a:lnTo>
                  <a:lnTo>
                    <a:pt x="2718" y="926"/>
                  </a:lnTo>
                  <a:lnTo>
                    <a:pt x="2686" y="915"/>
                  </a:lnTo>
                  <a:lnTo>
                    <a:pt x="2654" y="904"/>
                  </a:lnTo>
                  <a:lnTo>
                    <a:pt x="2622" y="893"/>
                  </a:lnTo>
                  <a:lnTo>
                    <a:pt x="2589" y="884"/>
                  </a:lnTo>
                  <a:lnTo>
                    <a:pt x="2556" y="874"/>
                  </a:lnTo>
                  <a:lnTo>
                    <a:pt x="2523" y="867"/>
                  </a:lnTo>
                  <a:lnTo>
                    <a:pt x="2489" y="859"/>
                  </a:lnTo>
                  <a:lnTo>
                    <a:pt x="2455" y="853"/>
                  </a:lnTo>
                  <a:lnTo>
                    <a:pt x="2421" y="846"/>
                  </a:lnTo>
                  <a:lnTo>
                    <a:pt x="2387" y="842"/>
                  </a:lnTo>
                  <a:lnTo>
                    <a:pt x="2352" y="838"/>
                  </a:lnTo>
                  <a:lnTo>
                    <a:pt x="2318" y="835"/>
                  </a:lnTo>
                  <a:lnTo>
                    <a:pt x="2283" y="833"/>
                  </a:lnTo>
                  <a:lnTo>
                    <a:pt x="2246" y="832"/>
                  </a:lnTo>
                  <a:lnTo>
                    <a:pt x="2211" y="831"/>
                  </a:lnTo>
                  <a:lnTo>
                    <a:pt x="2175" y="832"/>
                  </a:lnTo>
                  <a:lnTo>
                    <a:pt x="2140" y="833"/>
                  </a:lnTo>
                  <a:lnTo>
                    <a:pt x="2105" y="835"/>
                  </a:lnTo>
                  <a:lnTo>
                    <a:pt x="2070" y="838"/>
                  </a:lnTo>
                  <a:lnTo>
                    <a:pt x="2035" y="842"/>
                  </a:lnTo>
                  <a:lnTo>
                    <a:pt x="2001" y="846"/>
                  </a:lnTo>
                  <a:lnTo>
                    <a:pt x="1966" y="853"/>
                  </a:lnTo>
                  <a:lnTo>
                    <a:pt x="1932" y="859"/>
                  </a:lnTo>
                  <a:lnTo>
                    <a:pt x="1899" y="867"/>
                  </a:lnTo>
                  <a:lnTo>
                    <a:pt x="1865" y="874"/>
                  </a:lnTo>
                  <a:lnTo>
                    <a:pt x="1832" y="884"/>
                  </a:lnTo>
                  <a:lnTo>
                    <a:pt x="1800" y="893"/>
                  </a:lnTo>
                  <a:lnTo>
                    <a:pt x="1769" y="904"/>
                  </a:lnTo>
                  <a:lnTo>
                    <a:pt x="1737" y="915"/>
                  </a:lnTo>
                  <a:lnTo>
                    <a:pt x="1705" y="926"/>
                  </a:lnTo>
                  <a:lnTo>
                    <a:pt x="1674" y="939"/>
                  </a:lnTo>
                  <a:lnTo>
                    <a:pt x="1643" y="953"/>
                  </a:lnTo>
                  <a:lnTo>
                    <a:pt x="1612" y="967"/>
                  </a:lnTo>
                  <a:lnTo>
                    <a:pt x="1582" y="982"/>
                  </a:lnTo>
                  <a:lnTo>
                    <a:pt x="1552" y="998"/>
                  </a:lnTo>
                  <a:lnTo>
                    <a:pt x="1524" y="1014"/>
                  </a:lnTo>
                  <a:lnTo>
                    <a:pt x="1495" y="1031"/>
                  </a:lnTo>
                  <a:lnTo>
                    <a:pt x="1466" y="1049"/>
                  </a:lnTo>
                  <a:lnTo>
                    <a:pt x="1439" y="1067"/>
                  </a:lnTo>
                  <a:lnTo>
                    <a:pt x="1411" y="1086"/>
                  </a:lnTo>
                  <a:lnTo>
                    <a:pt x="1384" y="1105"/>
                  </a:lnTo>
                  <a:lnTo>
                    <a:pt x="1359" y="1125"/>
                  </a:lnTo>
                  <a:lnTo>
                    <a:pt x="1332" y="1147"/>
                  </a:lnTo>
                  <a:lnTo>
                    <a:pt x="1307" y="1168"/>
                  </a:lnTo>
                  <a:lnTo>
                    <a:pt x="1282" y="1189"/>
                  </a:lnTo>
                  <a:lnTo>
                    <a:pt x="1258" y="1213"/>
                  </a:lnTo>
                  <a:lnTo>
                    <a:pt x="1234" y="1235"/>
                  </a:lnTo>
                  <a:lnTo>
                    <a:pt x="1211" y="1259"/>
                  </a:lnTo>
                  <a:lnTo>
                    <a:pt x="1189" y="1283"/>
                  </a:lnTo>
                  <a:lnTo>
                    <a:pt x="1167" y="1308"/>
                  </a:lnTo>
                  <a:lnTo>
                    <a:pt x="1145" y="1334"/>
                  </a:lnTo>
                  <a:lnTo>
                    <a:pt x="1125" y="1359"/>
                  </a:lnTo>
                  <a:lnTo>
                    <a:pt x="1104" y="1386"/>
                  </a:lnTo>
                  <a:lnTo>
                    <a:pt x="1084" y="1413"/>
                  </a:lnTo>
                  <a:lnTo>
                    <a:pt x="1066" y="1439"/>
                  </a:lnTo>
                  <a:lnTo>
                    <a:pt x="1048" y="1468"/>
                  </a:lnTo>
                  <a:lnTo>
                    <a:pt x="1030" y="1496"/>
                  </a:lnTo>
                  <a:lnTo>
                    <a:pt x="1013" y="1524"/>
                  </a:lnTo>
                  <a:lnTo>
                    <a:pt x="997" y="1553"/>
                  </a:lnTo>
                  <a:lnTo>
                    <a:pt x="981" y="1583"/>
                  </a:lnTo>
                  <a:lnTo>
                    <a:pt x="966" y="1613"/>
                  </a:lnTo>
                  <a:lnTo>
                    <a:pt x="952" y="1644"/>
                  </a:lnTo>
                  <a:lnTo>
                    <a:pt x="938" y="1675"/>
                  </a:lnTo>
                  <a:lnTo>
                    <a:pt x="926" y="1705"/>
                  </a:lnTo>
                  <a:lnTo>
                    <a:pt x="914" y="1737"/>
                  </a:lnTo>
                  <a:lnTo>
                    <a:pt x="902" y="1769"/>
                  </a:lnTo>
                  <a:lnTo>
                    <a:pt x="892" y="1801"/>
                  </a:lnTo>
                  <a:lnTo>
                    <a:pt x="882" y="1834"/>
                  </a:lnTo>
                  <a:lnTo>
                    <a:pt x="874" y="1867"/>
                  </a:lnTo>
                  <a:lnTo>
                    <a:pt x="865" y="1900"/>
                  </a:lnTo>
                  <a:lnTo>
                    <a:pt x="859" y="1933"/>
                  </a:lnTo>
                  <a:lnTo>
                    <a:pt x="851" y="1967"/>
                  </a:lnTo>
                  <a:lnTo>
                    <a:pt x="846" y="2001"/>
                  </a:lnTo>
                  <a:lnTo>
                    <a:pt x="842" y="2036"/>
                  </a:lnTo>
                  <a:lnTo>
                    <a:pt x="837" y="2070"/>
                  </a:lnTo>
                  <a:lnTo>
                    <a:pt x="834" y="2106"/>
                  </a:lnTo>
                  <a:lnTo>
                    <a:pt x="832" y="2141"/>
                  </a:lnTo>
                  <a:lnTo>
                    <a:pt x="831" y="2176"/>
                  </a:lnTo>
                  <a:lnTo>
                    <a:pt x="830" y="2212"/>
                  </a:lnTo>
                  <a:lnTo>
                    <a:pt x="831" y="2247"/>
                  </a:lnTo>
                  <a:lnTo>
                    <a:pt x="832" y="2283"/>
                  </a:lnTo>
                  <a:lnTo>
                    <a:pt x="834" y="2318"/>
                  </a:lnTo>
                  <a:lnTo>
                    <a:pt x="837" y="2354"/>
                  </a:lnTo>
                  <a:lnTo>
                    <a:pt x="842" y="2388"/>
                  </a:lnTo>
                  <a:lnTo>
                    <a:pt x="846" y="2423"/>
                  </a:lnTo>
                  <a:lnTo>
                    <a:pt x="851" y="2457"/>
                  </a:lnTo>
                  <a:lnTo>
                    <a:pt x="859" y="2491"/>
                  </a:lnTo>
                  <a:lnTo>
                    <a:pt x="865" y="2524"/>
                  </a:lnTo>
                  <a:lnTo>
                    <a:pt x="874" y="2557"/>
                  </a:lnTo>
                  <a:lnTo>
                    <a:pt x="882" y="2590"/>
                  </a:lnTo>
                  <a:lnTo>
                    <a:pt x="892" y="2623"/>
                  </a:lnTo>
                  <a:lnTo>
                    <a:pt x="902" y="2655"/>
                  </a:lnTo>
                  <a:lnTo>
                    <a:pt x="914" y="2687"/>
                  </a:lnTo>
                  <a:lnTo>
                    <a:pt x="926" y="2719"/>
                  </a:lnTo>
                  <a:lnTo>
                    <a:pt x="938" y="2750"/>
                  </a:lnTo>
                  <a:lnTo>
                    <a:pt x="952" y="2780"/>
                  </a:lnTo>
                  <a:lnTo>
                    <a:pt x="966" y="2811"/>
                  </a:lnTo>
                  <a:lnTo>
                    <a:pt x="981" y="2841"/>
                  </a:lnTo>
                  <a:lnTo>
                    <a:pt x="997" y="2871"/>
                  </a:lnTo>
                  <a:lnTo>
                    <a:pt x="1013" y="2900"/>
                  </a:lnTo>
                  <a:lnTo>
                    <a:pt x="1030" y="2928"/>
                  </a:lnTo>
                  <a:lnTo>
                    <a:pt x="1048" y="2956"/>
                  </a:lnTo>
                  <a:lnTo>
                    <a:pt x="1066" y="2985"/>
                  </a:lnTo>
                  <a:lnTo>
                    <a:pt x="1084" y="3011"/>
                  </a:lnTo>
                  <a:lnTo>
                    <a:pt x="1104" y="3038"/>
                  </a:lnTo>
                  <a:lnTo>
                    <a:pt x="1125" y="3065"/>
                  </a:lnTo>
                  <a:lnTo>
                    <a:pt x="1145" y="3090"/>
                  </a:lnTo>
                  <a:lnTo>
                    <a:pt x="1167" y="3116"/>
                  </a:lnTo>
                  <a:lnTo>
                    <a:pt x="1189" y="3141"/>
                  </a:lnTo>
                  <a:lnTo>
                    <a:pt x="1211" y="3165"/>
                  </a:lnTo>
                  <a:lnTo>
                    <a:pt x="1234" y="3189"/>
                  </a:lnTo>
                  <a:lnTo>
                    <a:pt x="1258" y="3211"/>
                  </a:lnTo>
                  <a:lnTo>
                    <a:pt x="1282" y="3235"/>
                  </a:lnTo>
                  <a:lnTo>
                    <a:pt x="1307" y="3256"/>
                  </a:lnTo>
                  <a:lnTo>
                    <a:pt x="1332" y="3277"/>
                  </a:lnTo>
                  <a:lnTo>
                    <a:pt x="1359" y="3299"/>
                  </a:lnTo>
                  <a:lnTo>
                    <a:pt x="1384" y="3319"/>
                  </a:lnTo>
                  <a:lnTo>
                    <a:pt x="1411" y="3338"/>
                  </a:lnTo>
                  <a:lnTo>
                    <a:pt x="1439" y="3357"/>
                  </a:lnTo>
                  <a:lnTo>
                    <a:pt x="1466" y="3375"/>
                  </a:lnTo>
                  <a:lnTo>
                    <a:pt x="1495" y="3393"/>
                  </a:lnTo>
                  <a:lnTo>
                    <a:pt x="1524" y="3410"/>
                  </a:lnTo>
                  <a:lnTo>
                    <a:pt x="1552" y="3426"/>
                  </a:lnTo>
                  <a:lnTo>
                    <a:pt x="1582" y="3442"/>
                  </a:lnTo>
                  <a:lnTo>
                    <a:pt x="1612" y="3457"/>
                  </a:lnTo>
                  <a:lnTo>
                    <a:pt x="1643" y="3471"/>
                  </a:lnTo>
                  <a:lnTo>
                    <a:pt x="1674" y="3485"/>
                  </a:lnTo>
                  <a:lnTo>
                    <a:pt x="1705" y="3498"/>
                  </a:lnTo>
                  <a:lnTo>
                    <a:pt x="1737" y="3509"/>
                  </a:lnTo>
                  <a:lnTo>
                    <a:pt x="1769" y="3520"/>
                  </a:lnTo>
                  <a:lnTo>
                    <a:pt x="1800" y="3531"/>
                  </a:lnTo>
                  <a:lnTo>
                    <a:pt x="1832" y="3540"/>
                  </a:lnTo>
                  <a:lnTo>
                    <a:pt x="1865" y="3550"/>
                  </a:lnTo>
                  <a:lnTo>
                    <a:pt x="1899" y="3557"/>
                  </a:lnTo>
                  <a:lnTo>
                    <a:pt x="1932" y="3565"/>
                  </a:lnTo>
                  <a:lnTo>
                    <a:pt x="1966" y="3571"/>
                  </a:lnTo>
                  <a:lnTo>
                    <a:pt x="2001" y="3578"/>
                  </a:lnTo>
                  <a:lnTo>
                    <a:pt x="2035" y="3582"/>
                  </a:lnTo>
                  <a:lnTo>
                    <a:pt x="2070" y="3586"/>
                  </a:lnTo>
                  <a:lnTo>
                    <a:pt x="2105" y="3589"/>
                  </a:lnTo>
                  <a:lnTo>
                    <a:pt x="2140" y="3591"/>
                  </a:lnTo>
                  <a:lnTo>
                    <a:pt x="2175" y="3592"/>
                  </a:lnTo>
                  <a:lnTo>
                    <a:pt x="2211" y="3594"/>
                  </a:lnTo>
                  <a:lnTo>
                    <a:pt x="2246" y="3592"/>
                  </a:lnTo>
                  <a:lnTo>
                    <a:pt x="2283" y="3591"/>
                  </a:lnTo>
                  <a:lnTo>
                    <a:pt x="2318" y="3589"/>
                  </a:lnTo>
                  <a:lnTo>
                    <a:pt x="2352" y="3586"/>
                  </a:lnTo>
                  <a:lnTo>
                    <a:pt x="2387" y="3582"/>
                  </a:lnTo>
                  <a:lnTo>
                    <a:pt x="2421" y="3578"/>
                  </a:lnTo>
                  <a:lnTo>
                    <a:pt x="2455" y="3571"/>
                  </a:lnTo>
                  <a:lnTo>
                    <a:pt x="2489" y="3565"/>
                  </a:lnTo>
                  <a:lnTo>
                    <a:pt x="2523" y="3557"/>
                  </a:lnTo>
                  <a:lnTo>
                    <a:pt x="2556" y="3550"/>
                  </a:lnTo>
                  <a:lnTo>
                    <a:pt x="2589" y="3540"/>
                  </a:lnTo>
                  <a:lnTo>
                    <a:pt x="2622" y="3531"/>
                  </a:lnTo>
                  <a:lnTo>
                    <a:pt x="2654" y="3520"/>
                  </a:lnTo>
                  <a:lnTo>
                    <a:pt x="2686" y="3509"/>
                  </a:lnTo>
                  <a:lnTo>
                    <a:pt x="2718" y="3498"/>
                  </a:lnTo>
                  <a:lnTo>
                    <a:pt x="2749" y="3485"/>
                  </a:lnTo>
                  <a:lnTo>
                    <a:pt x="2780" y="3471"/>
                  </a:lnTo>
                  <a:lnTo>
                    <a:pt x="2809" y="3457"/>
                  </a:lnTo>
                  <a:lnTo>
                    <a:pt x="2840" y="3442"/>
                  </a:lnTo>
                  <a:lnTo>
                    <a:pt x="2869" y="3426"/>
                  </a:lnTo>
                  <a:lnTo>
                    <a:pt x="2899" y="3410"/>
                  </a:lnTo>
                  <a:lnTo>
                    <a:pt x="2927" y="3393"/>
                  </a:lnTo>
                  <a:lnTo>
                    <a:pt x="2955" y="3375"/>
                  </a:lnTo>
                  <a:lnTo>
                    <a:pt x="2983" y="3357"/>
                  </a:lnTo>
                  <a:lnTo>
                    <a:pt x="3011" y="3338"/>
                  </a:lnTo>
                  <a:lnTo>
                    <a:pt x="3037" y="3319"/>
                  </a:lnTo>
                  <a:lnTo>
                    <a:pt x="3064" y="3299"/>
                  </a:lnTo>
                  <a:lnTo>
                    <a:pt x="3089" y="3277"/>
                  </a:lnTo>
                  <a:lnTo>
                    <a:pt x="3115" y="3256"/>
                  </a:lnTo>
                  <a:lnTo>
                    <a:pt x="3139" y="3235"/>
                  </a:lnTo>
                  <a:lnTo>
                    <a:pt x="3164" y="3211"/>
                  </a:lnTo>
                  <a:lnTo>
                    <a:pt x="3187" y="3189"/>
                  </a:lnTo>
                  <a:lnTo>
                    <a:pt x="3211" y="3165"/>
                  </a:lnTo>
                  <a:lnTo>
                    <a:pt x="3233" y="3141"/>
                  </a:lnTo>
                  <a:lnTo>
                    <a:pt x="3255" y="3116"/>
                  </a:lnTo>
                  <a:lnTo>
                    <a:pt x="3277" y="3090"/>
                  </a:lnTo>
                  <a:lnTo>
                    <a:pt x="3298" y="3065"/>
                  </a:lnTo>
                  <a:lnTo>
                    <a:pt x="3318" y="3038"/>
                  </a:lnTo>
                  <a:lnTo>
                    <a:pt x="3337" y="3011"/>
                  </a:lnTo>
                  <a:lnTo>
                    <a:pt x="3356" y="2985"/>
                  </a:lnTo>
                  <a:lnTo>
                    <a:pt x="3374" y="2956"/>
                  </a:lnTo>
                  <a:lnTo>
                    <a:pt x="3393" y="2928"/>
                  </a:lnTo>
                  <a:lnTo>
                    <a:pt x="3409" y="2900"/>
                  </a:lnTo>
                  <a:lnTo>
                    <a:pt x="3426" y="2871"/>
                  </a:lnTo>
                  <a:lnTo>
                    <a:pt x="3440" y="2841"/>
                  </a:lnTo>
                  <a:lnTo>
                    <a:pt x="3455" y="2811"/>
                  </a:lnTo>
                  <a:lnTo>
                    <a:pt x="3470" y="2780"/>
                  </a:lnTo>
                  <a:lnTo>
                    <a:pt x="3483" y="2750"/>
                  </a:lnTo>
                  <a:lnTo>
                    <a:pt x="3496" y="2719"/>
                  </a:lnTo>
                  <a:lnTo>
                    <a:pt x="3509" y="2687"/>
                  </a:lnTo>
                  <a:lnTo>
                    <a:pt x="3519" y="2655"/>
                  </a:lnTo>
                  <a:lnTo>
                    <a:pt x="3530" y="2623"/>
                  </a:lnTo>
                  <a:lnTo>
                    <a:pt x="3539" y="2590"/>
                  </a:lnTo>
                  <a:lnTo>
                    <a:pt x="3549" y="2557"/>
                  </a:lnTo>
                  <a:lnTo>
                    <a:pt x="3556" y="2524"/>
                  </a:lnTo>
                  <a:lnTo>
                    <a:pt x="3564" y="2491"/>
                  </a:lnTo>
                  <a:lnTo>
                    <a:pt x="3570" y="2457"/>
                  </a:lnTo>
                  <a:lnTo>
                    <a:pt x="3576" y="2423"/>
                  </a:lnTo>
                  <a:lnTo>
                    <a:pt x="3581" y="2388"/>
                  </a:lnTo>
                  <a:lnTo>
                    <a:pt x="3585" y="2354"/>
                  </a:lnTo>
                  <a:lnTo>
                    <a:pt x="3588" y="2318"/>
                  </a:lnTo>
                  <a:lnTo>
                    <a:pt x="3591" y="2283"/>
                  </a:lnTo>
                  <a:lnTo>
                    <a:pt x="3592" y="2247"/>
                  </a:lnTo>
                  <a:lnTo>
                    <a:pt x="3592" y="2212"/>
                  </a:lnTo>
                  <a:lnTo>
                    <a:pt x="3592" y="2176"/>
                  </a:lnTo>
                  <a:lnTo>
                    <a:pt x="3591" y="2141"/>
                  </a:lnTo>
                  <a:lnTo>
                    <a:pt x="3588" y="2106"/>
                  </a:lnTo>
                  <a:lnTo>
                    <a:pt x="3585" y="2070"/>
                  </a:lnTo>
                  <a:lnTo>
                    <a:pt x="3581" y="2036"/>
                  </a:lnTo>
                  <a:lnTo>
                    <a:pt x="3576" y="2001"/>
                  </a:lnTo>
                  <a:lnTo>
                    <a:pt x="3570" y="1967"/>
                  </a:lnTo>
                  <a:lnTo>
                    <a:pt x="3564" y="1933"/>
                  </a:lnTo>
                  <a:lnTo>
                    <a:pt x="3556" y="1900"/>
                  </a:lnTo>
                  <a:lnTo>
                    <a:pt x="3549" y="1867"/>
                  </a:lnTo>
                  <a:lnTo>
                    <a:pt x="3539" y="1834"/>
                  </a:lnTo>
                  <a:lnTo>
                    <a:pt x="3530" y="1801"/>
                  </a:lnTo>
                  <a:lnTo>
                    <a:pt x="3519" y="1769"/>
                  </a:lnTo>
                  <a:lnTo>
                    <a:pt x="3509" y="1737"/>
                  </a:lnTo>
                  <a:lnTo>
                    <a:pt x="3496" y="1705"/>
                  </a:lnTo>
                  <a:lnTo>
                    <a:pt x="3483" y="1675"/>
                  </a:lnTo>
                  <a:lnTo>
                    <a:pt x="3470" y="1644"/>
                  </a:lnTo>
                  <a:lnTo>
                    <a:pt x="3455" y="1613"/>
                  </a:lnTo>
                  <a:lnTo>
                    <a:pt x="3440" y="1583"/>
                  </a:lnTo>
                  <a:lnTo>
                    <a:pt x="3426" y="1553"/>
                  </a:lnTo>
                  <a:lnTo>
                    <a:pt x="3409" y="1524"/>
                  </a:lnTo>
                  <a:lnTo>
                    <a:pt x="3393" y="1496"/>
                  </a:lnTo>
                  <a:lnTo>
                    <a:pt x="3374" y="1468"/>
                  </a:lnTo>
                  <a:lnTo>
                    <a:pt x="3356" y="1439"/>
                  </a:lnTo>
                  <a:lnTo>
                    <a:pt x="3337" y="1413"/>
                  </a:lnTo>
                  <a:lnTo>
                    <a:pt x="3318" y="1386"/>
                  </a:lnTo>
                  <a:lnTo>
                    <a:pt x="3298" y="1359"/>
                  </a:lnTo>
                  <a:lnTo>
                    <a:pt x="3277" y="1334"/>
                  </a:lnTo>
                  <a:lnTo>
                    <a:pt x="3255" y="1308"/>
                  </a:lnTo>
                  <a:lnTo>
                    <a:pt x="3233" y="1283"/>
                  </a:lnTo>
                  <a:lnTo>
                    <a:pt x="3211" y="1259"/>
                  </a:lnTo>
                  <a:lnTo>
                    <a:pt x="3187" y="12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0C49C67B-6755-41B9-9B7D-51935A0B8000}"/>
              </a:ext>
            </a:extLst>
          </p:cNvPr>
          <p:cNvSpPr txBox="1"/>
          <p:nvPr/>
        </p:nvSpPr>
        <p:spPr>
          <a:xfrm>
            <a:off x="644271" y="3343373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="" xmlns:a16="http://schemas.microsoft.com/office/drawing/2014/main" id="{CB398AA6-9A2A-4AAA-9C30-9698C1002A50}"/>
              </a:ext>
            </a:extLst>
          </p:cNvPr>
          <p:cNvSpPr txBox="1"/>
          <p:nvPr/>
        </p:nvSpPr>
        <p:spPr>
          <a:xfrm>
            <a:off x="2555756" y="3350629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="" xmlns:a16="http://schemas.microsoft.com/office/drawing/2014/main" id="{136E4D0B-CB74-43C5-B554-4EC15C89AA22}"/>
              </a:ext>
            </a:extLst>
          </p:cNvPr>
          <p:cNvSpPr txBox="1"/>
          <p:nvPr/>
        </p:nvSpPr>
        <p:spPr>
          <a:xfrm>
            <a:off x="4547249" y="3350629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="" xmlns:a16="http://schemas.microsoft.com/office/drawing/2014/main" id="{AC323D38-6DC0-4B15-94FB-547FBD967658}"/>
              </a:ext>
            </a:extLst>
          </p:cNvPr>
          <p:cNvSpPr txBox="1"/>
          <p:nvPr/>
        </p:nvSpPr>
        <p:spPr>
          <a:xfrm>
            <a:off x="6571667" y="3350629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130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B01F2183-068F-4C08-8AEC-4FC4621E9567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9CFD87F3-3CAC-42AC-A3B7-E9E15138B2DD}"/>
              </a:ext>
            </a:extLst>
          </p:cNvPr>
          <p:cNvSpPr txBox="1"/>
          <p:nvPr/>
        </p:nvSpPr>
        <p:spPr>
          <a:xfrm>
            <a:off x="313343" y="9259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F090F225-75A4-496F-B8E3-5D52DD1CF602}"/>
              </a:ext>
            </a:extLst>
          </p:cNvPr>
          <p:cNvSpPr/>
          <p:nvPr/>
        </p:nvSpPr>
        <p:spPr>
          <a:xfrm>
            <a:off x="906780" y="92596"/>
            <a:ext cx="2276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850650B3-ECED-4954-8DA0-9AAD8F180FD8}"/>
              </a:ext>
            </a:extLst>
          </p:cNvPr>
          <p:cNvSpPr/>
          <p:nvPr/>
        </p:nvSpPr>
        <p:spPr>
          <a:xfrm>
            <a:off x="-1" y="1118384"/>
            <a:ext cx="9144002" cy="2173744"/>
          </a:xfrm>
          <a:prstGeom prst="rect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>
              <a:cs typeface="+mn-ea"/>
              <a:sym typeface="+mn-lt"/>
            </a:endParaRPr>
          </a:p>
        </p:txBody>
      </p:sp>
      <p:sp>
        <p:nvSpPr>
          <p:cNvPr id="19" name="is1ide-Freeform: Shape 34">
            <a:extLst>
              <a:ext uri="{FF2B5EF4-FFF2-40B4-BE49-F238E27FC236}">
                <a16:creationId xmlns="" xmlns:a16="http://schemas.microsoft.com/office/drawing/2014/main" id="{0E0570DB-8365-4728-8BCF-8E743DB0D6A2}"/>
              </a:ext>
            </a:extLst>
          </p:cNvPr>
          <p:cNvSpPr>
            <a:spLocks noChangeAspect="1"/>
          </p:cNvSpPr>
          <p:nvPr/>
        </p:nvSpPr>
        <p:spPr bwMode="auto">
          <a:xfrm>
            <a:off x="813541" y="1600283"/>
            <a:ext cx="254162" cy="306575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20" name="is1ide-Freeform: Shape 34">
            <a:extLst>
              <a:ext uri="{FF2B5EF4-FFF2-40B4-BE49-F238E27FC236}">
                <a16:creationId xmlns="" xmlns:a16="http://schemas.microsoft.com/office/drawing/2014/main" id="{3273E5FB-FF7B-4480-946B-53388D49B436}"/>
              </a:ext>
            </a:extLst>
          </p:cNvPr>
          <p:cNvSpPr>
            <a:spLocks noChangeAspect="1"/>
          </p:cNvSpPr>
          <p:nvPr/>
        </p:nvSpPr>
        <p:spPr bwMode="auto">
          <a:xfrm>
            <a:off x="2616639" y="1600283"/>
            <a:ext cx="254162" cy="306575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21" name="is1ide-Freeform: Shape 34">
            <a:extLst>
              <a:ext uri="{FF2B5EF4-FFF2-40B4-BE49-F238E27FC236}">
                <a16:creationId xmlns="" xmlns:a16="http://schemas.microsoft.com/office/drawing/2014/main" id="{79909B04-E296-4D77-B534-13F62DFB202B}"/>
              </a:ext>
            </a:extLst>
          </p:cNvPr>
          <p:cNvSpPr>
            <a:spLocks noChangeAspect="1"/>
          </p:cNvSpPr>
          <p:nvPr/>
        </p:nvSpPr>
        <p:spPr bwMode="auto">
          <a:xfrm>
            <a:off x="4277854" y="1600283"/>
            <a:ext cx="254162" cy="306575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22" name="is1ide-Freeform: Shape 34">
            <a:extLst>
              <a:ext uri="{FF2B5EF4-FFF2-40B4-BE49-F238E27FC236}">
                <a16:creationId xmlns="" xmlns:a16="http://schemas.microsoft.com/office/drawing/2014/main" id="{5BB7AA22-E603-4581-AD55-60A74E97926D}"/>
              </a:ext>
            </a:extLst>
          </p:cNvPr>
          <p:cNvSpPr>
            <a:spLocks noChangeAspect="1"/>
          </p:cNvSpPr>
          <p:nvPr/>
        </p:nvSpPr>
        <p:spPr bwMode="auto">
          <a:xfrm>
            <a:off x="6080952" y="1600283"/>
            <a:ext cx="254162" cy="306575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23" name="is1ide-Freeform: Shape 34">
            <a:extLst>
              <a:ext uri="{FF2B5EF4-FFF2-40B4-BE49-F238E27FC236}">
                <a16:creationId xmlns="" xmlns:a16="http://schemas.microsoft.com/office/drawing/2014/main" id="{777EA55C-14C8-4AC4-8222-0556E01CBB6D}"/>
              </a:ext>
            </a:extLst>
          </p:cNvPr>
          <p:cNvSpPr>
            <a:spLocks noChangeAspect="1"/>
          </p:cNvSpPr>
          <p:nvPr/>
        </p:nvSpPr>
        <p:spPr bwMode="auto">
          <a:xfrm>
            <a:off x="7756969" y="1600283"/>
            <a:ext cx="254162" cy="306575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7828BE2E-DCC4-4660-A4D6-161561204CB5}"/>
              </a:ext>
            </a:extLst>
          </p:cNvPr>
          <p:cNvSpPr txBox="1"/>
          <p:nvPr/>
        </p:nvSpPr>
        <p:spPr>
          <a:xfrm>
            <a:off x="0" y="2360966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="" xmlns:a16="http://schemas.microsoft.com/office/drawing/2014/main" id="{1889CD09-E5C2-4D36-AB26-75B5ADCF29C4}"/>
              </a:ext>
            </a:extLst>
          </p:cNvPr>
          <p:cNvSpPr txBox="1"/>
          <p:nvPr/>
        </p:nvSpPr>
        <p:spPr>
          <a:xfrm>
            <a:off x="1656937" y="2360966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="" xmlns:a16="http://schemas.microsoft.com/office/drawing/2014/main" id="{691CDAE4-71C0-4BBD-8CAC-55A556F27BD2}"/>
              </a:ext>
            </a:extLst>
          </p:cNvPr>
          <p:cNvSpPr txBox="1"/>
          <p:nvPr/>
        </p:nvSpPr>
        <p:spPr>
          <a:xfrm>
            <a:off x="3445233" y="2360966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="" xmlns:a16="http://schemas.microsoft.com/office/drawing/2014/main" id="{3A9241FB-5206-4ADA-B321-DF357D2C5F6A}"/>
              </a:ext>
            </a:extLst>
          </p:cNvPr>
          <p:cNvSpPr txBox="1"/>
          <p:nvPr/>
        </p:nvSpPr>
        <p:spPr>
          <a:xfrm>
            <a:off x="5233278" y="2360966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A6312CDE-4183-4DD4-8C4C-CD8D3358445F}"/>
              </a:ext>
            </a:extLst>
          </p:cNvPr>
          <p:cNvSpPr txBox="1"/>
          <p:nvPr/>
        </p:nvSpPr>
        <p:spPr>
          <a:xfrm>
            <a:off x="6924348" y="2360966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72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34E784B6-5A6B-43A0-A82C-ACE4A379658E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55AEF728-690F-4459-9236-369AF6203190}"/>
              </a:ext>
            </a:extLst>
          </p:cNvPr>
          <p:cNvSpPr txBox="1"/>
          <p:nvPr/>
        </p:nvSpPr>
        <p:spPr>
          <a:xfrm>
            <a:off x="313343" y="9259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0CB486E8-E126-4705-8102-4FE4E6DB083A}"/>
              </a:ext>
            </a:extLst>
          </p:cNvPr>
          <p:cNvSpPr/>
          <p:nvPr/>
        </p:nvSpPr>
        <p:spPr>
          <a:xfrm>
            <a:off x="906780" y="92596"/>
            <a:ext cx="2276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="" xmlns:a16="http://schemas.microsoft.com/office/drawing/2014/main" id="{04801EE0-0966-4E28-97D2-39C8A43EC021}"/>
              </a:ext>
            </a:extLst>
          </p:cNvPr>
          <p:cNvGrpSpPr/>
          <p:nvPr/>
        </p:nvGrpSpPr>
        <p:grpSpPr>
          <a:xfrm>
            <a:off x="1195985" y="731520"/>
            <a:ext cx="7574952" cy="3649532"/>
            <a:chOff x="1550988" y="1141413"/>
            <a:chExt cx="9492917" cy="4573587"/>
          </a:xfrm>
        </p:grpSpPr>
        <p:sp>
          <p:nvSpPr>
            <p:cNvPr id="5" name="等腰三角形 7">
              <a:extLst>
                <a:ext uri="{FF2B5EF4-FFF2-40B4-BE49-F238E27FC236}">
                  <a16:creationId xmlns="" xmlns:a16="http://schemas.microsoft.com/office/drawing/2014/main" id="{BBA69154-A18C-4A99-9F55-93E76CCCBF0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1859756" y="2623344"/>
              <a:ext cx="327025" cy="268288"/>
            </a:xfrm>
            <a:custGeom>
              <a:avLst/>
              <a:gdLst>
                <a:gd name="T0" fmla="*/ 0 w 328844"/>
                <a:gd name="T1" fmla="*/ 266913 h 268748"/>
                <a:gd name="T2" fmla="*/ 180612 w 328844"/>
                <a:gd name="T3" fmla="*/ 0 h 268748"/>
                <a:gd name="T4" fmla="*/ 321628 w 328844"/>
                <a:gd name="T5" fmla="*/ 266913 h 268748"/>
                <a:gd name="T6" fmla="*/ 0 w 328844"/>
                <a:gd name="T7" fmla="*/ 266913 h 26874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8844"/>
                <a:gd name="T13" fmla="*/ 0 h 268748"/>
                <a:gd name="T14" fmla="*/ 328844 w 328844"/>
                <a:gd name="T15" fmla="*/ 268748 h 26874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8844" h="268748">
                  <a:moveTo>
                    <a:pt x="0" y="268748"/>
                  </a:moveTo>
                  <a:lnTo>
                    <a:pt x="184664" y="0"/>
                  </a:lnTo>
                  <a:lnTo>
                    <a:pt x="328844" y="268748"/>
                  </a:lnTo>
                  <a:lnTo>
                    <a:pt x="0" y="268748"/>
                  </a:lnTo>
                  <a:close/>
                </a:path>
              </a:pathLst>
            </a:custGeom>
            <a:solidFill>
              <a:srgbClr val="364F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pic>
          <p:nvPicPr>
            <p:cNvPr id="6" name="图片 10">
              <a:extLst>
                <a:ext uri="{FF2B5EF4-FFF2-40B4-BE49-F238E27FC236}">
                  <a16:creationId xmlns="" xmlns:a16="http://schemas.microsoft.com/office/drawing/2014/main" id="{D8E47435-C881-4975-80D1-03D5ECB08F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019" t="22713" r="2956" b="25211"/>
            <a:stretch>
              <a:fillRect/>
            </a:stretch>
          </p:blipFill>
          <p:spPr bwMode="auto">
            <a:xfrm>
              <a:off x="1892300" y="1816100"/>
              <a:ext cx="104775" cy="389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</p:pic>
        <p:sp>
          <p:nvSpPr>
            <p:cNvPr id="7" name="直角三角形 6">
              <a:extLst>
                <a:ext uri="{FF2B5EF4-FFF2-40B4-BE49-F238E27FC236}">
                  <a16:creationId xmlns="" xmlns:a16="http://schemas.microsoft.com/office/drawing/2014/main" id="{58429726-AD27-4B32-930F-A6940C5DBE3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655763" y="2736850"/>
              <a:ext cx="503237" cy="323850"/>
            </a:xfrm>
            <a:prstGeom prst="rt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" name="平行四边形 15">
              <a:extLst>
                <a:ext uri="{FF2B5EF4-FFF2-40B4-BE49-F238E27FC236}">
                  <a16:creationId xmlns="" xmlns:a16="http://schemas.microsoft.com/office/drawing/2014/main" id="{805AE443-BA5D-4892-BF04-76AE94CA1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2" y="3060700"/>
              <a:ext cx="2750807" cy="1165225"/>
            </a:xfrm>
            <a:custGeom>
              <a:avLst/>
              <a:gdLst>
                <a:gd name="T0" fmla="*/ 0 w 1872208"/>
                <a:gd name="T1" fmla="*/ 0 h 2088232"/>
                <a:gd name="T2" fmla="*/ 1470008 w 1872208"/>
                <a:gd name="T3" fmla="*/ 0 h 2088232"/>
                <a:gd name="T4" fmla="*/ 1060102 w 1872208"/>
                <a:gd name="T5" fmla="*/ 362804 h 2088232"/>
                <a:gd name="T6" fmla="*/ 0 w 1872208"/>
                <a:gd name="T7" fmla="*/ 362804 h 2088232"/>
                <a:gd name="T8" fmla="*/ 0 w 1872208"/>
                <a:gd name="T9" fmla="*/ 0 h 20882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72208"/>
                <a:gd name="T16" fmla="*/ 0 h 2088232"/>
                <a:gd name="T17" fmla="*/ 1872208 w 1872208"/>
                <a:gd name="T18" fmla="*/ 2088232 h 20882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72208" h="2088232">
                  <a:moveTo>
                    <a:pt x="0" y="0"/>
                  </a:moveTo>
                  <a:lnTo>
                    <a:pt x="1872208" y="0"/>
                  </a:lnTo>
                  <a:lnTo>
                    <a:pt x="1350150" y="2088232"/>
                  </a:lnTo>
                  <a:lnTo>
                    <a:pt x="0" y="2088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lIns="0" tIns="0" rIns="324000" bIns="0" anchor="ctr"/>
            <a:lstStyle/>
            <a:p>
              <a:endParaRPr lang="zh-CN" altLang="en-US"/>
            </a:p>
          </p:txBody>
        </p:sp>
        <p:sp>
          <p:nvSpPr>
            <p:cNvPr id="9" name="等腰三角形 7">
              <a:extLst>
                <a:ext uri="{FF2B5EF4-FFF2-40B4-BE49-F238E27FC236}">
                  <a16:creationId xmlns="" xmlns:a16="http://schemas.microsoft.com/office/drawing/2014/main" id="{AB3A0AC8-79E4-44EC-AB4E-684A8553BFF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5172869" y="2623344"/>
              <a:ext cx="327025" cy="268287"/>
            </a:xfrm>
            <a:custGeom>
              <a:avLst/>
              <a:gdLst>
                <a:gd name="T0" fmla="*/ 0 w 328844"/>
                <a:gd name="T1" fmla="*/ 266909 h 268748"/>
                <a:gd name="T2" fmla="*/ 180612 w 328844"/>
                <a:gd name="T3" fmla="*/ 0 h 268748"/>
                <a:gd name="T4" fmla="*/ 321628 w 328844"/>
                <a:gd name="T5" fmla="*/ 266909 h 268748"/>
                <a:gd name="T6" fmla="*/ 0 w 328844"/>
                <a:gd name="T7" fmla="*/ 266909 h 26874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8844"/>
                <a:gd name="T13" fmla="*/ 0 h 268748"/>
                <a:gd name="T14" fmla="*/ 328844 w 328844"/>
                <a:gd name="T15" fmla="*/ 268748 h 26874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8844" h="268748">
                  <a:moveTo>
                    <a:pt x="0" y="268748"/>
                  </a:moveTo>
                  <a:lnTo>
                    <a:pt x="184664" y="0"/>
                  </a:lnTo>
                  <a:lnTo>
                    <a:pt x="328844" y="268748"/>
                  </a:lnTo>
                  <a:lnTo>
                    <a:pt x="0" y="268748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pic>
          <p:nvPicPr>
            <p:cNvPr id="10" name="图片 34">
              <a:extLst>
                <a:ext uri="{FF2B5EF4-FFF2-40B4-BE49-F238E27FC236}">
                  <a16:creationId xmlns="" xmlns:a16="http://schemas.microsoft.com/office/drawing/2014/main" id="{64BA3973-1612-44A0-94B7-933F2A7910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019" t="22713" r="2956" b="25211"/>
            <a:stretch>
              <a:fillRect/>
            </a:stretch>
          </p:blipFill>
          <p:spPr bwMode="auto">
            <a:xfrm>
              <a:off x="5205413" y="1816100"/>
              <a:ext cx="103187" cy="389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</p:pic>
        <p:sp>
          <p:nvSpPr>
            <p:cNvPr id="11" name="直角三角形 35">
              <a:extLst>
                <a:ext uri="{FF2B5EF4-FFF2-40B4-BE49-F238E27FC236}">
                  <a16:creationId xmlns="" xmlns:a16="http://schemas.microsoft.com/office/drawing/2014/main" id="{FD6752FC-D101-43BB-8935-82B8C4C392F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4968875" y="2736850"/>
              <a:ext cx="504825" cy="323850"/>
            </a:xfrm>
            <a:prstGeom prst="rtTriangle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" name="平行四边形 15">
              <a:extLst>
                <a:ext uri="{FF2B5EF4-FFF2-40B4-BE49-F238E27FC236}">
                  <a16:creationId xmlns="" xmlns:a16="http://schemas.microsoft.com/office/drawing/2014/main" id="{141E5583-3D67-4F88-A4CD-EA52B3F4E3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8873" y="3060700"/>
              <a:ext cx="2866695" cy="1165225"/>
            </a:xfrm>
            <a:custGeom>
              <a:avLst/>
              <a:gdLst>
                <a:gd name="T0" fmla="*/ 0 w 1872208"/>
                <a:gd name="T1" fmla="*/ 0 h 2088232"/>
                <a:gd name="T2" fmla="*/ 1470008 w 1872208"/>
                <a:gd name="T3" fmla="*/ 0 h 2088232"/>
                <a:gd name="T4" fmla="*/ 1060102 w 1872208"/>
                <a:gd name="T5" fmla="*/ 362804 h 2088232"/>
                <a:gd name="T6" fmla="*/ 0 w 1872208"/>
                <a:gd name="T7" fmla="*/ 362804 h 2088232"/>
                <a:gd name="T8" fmla="*/ 0 w 1872208"/>
                <a:gd name="T9" fmla="*/ 0 h 20882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72208"/>
                <a:gd name="T16" fmla="*/ 0 h 2088232"/>
                <a:gd name="T17" fmla="*/ 1872208 w 1872208"/>
                <a:gd name="T18" fmla="*/ 2088232 h 20882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72208" h="2088232">
                  <a:moveTo>
                    <a:pt x="0" y="0"/>
                  </a:moveTo>
                  <a:lnTo>
                    <a:pt x="1872208" y="0"/>
                  </a:lnTo>
                  <a:lnTo>
                    <a:pt x="1350150" y="2088232"/>
                  </a:lnTo>
                  <a:lnTo>
                    <a:pt x="0" y="2088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3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lIns="0" tIns="0" rIns="324000" bIns="0" anchor="ctr"/>
            <a:lstStyle/>
            <a:p>
              <a:endParaRPr lang="zh-CN" altLang="en-US"/>
            </a:p>
          </p:txBody>
        </p:sp>
        <p:sp>
          <p:nvSpPr>
            <p:cNvPr id="15" name="等腰三角形 7">
              <a:extLst>
                <a:ext uri="{FF2B5EF4-FFF2-40B4-BE49-F238E27FC236}">
                  <a16:creationId xmlns="" xmlns:a16="http://schemas.microsoft.com/office/drawing/2014/main" id="{E462AF11-2269-49BD-85B3-BF8CC69C6EF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601869" y="2623344"/>
              <a:ext cx="327025" cy="268287"/>
            </a:xfrm>
            <a:custGeom>
              <a:avLst/>
              <a:gdLst>
                <a:gd name="T0" fmla="*/ 0 w 328844"/>
                <a:gd name="T1" fmla="*/ 266909 h 268748"/>
                <a:gd name="T2" fmla="*/ 180612 w 328844"/>
                <a:gd name="T3" fmla="*/ 0 h 268748"/>
                <a:gd name="T4" fmla="*/ 321628 w 328844"/>
                <a:gd name="T5" fmla="*/ 266909 h 268748"/>
                <a:gd name="T6" fmla="*/ 0 w 328844"/>
                <a:gd name="T7" fmla="*/ 266909 h 26874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8844"/>
                <a:gd name="T13" fmla="*/ 0 h 268748"/>
                <a:gd name="T14" fmla="*/ 328844 w 328844"/>
                <a:gd name="T15" fmla="*/ 268748 h 26874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8844" h="268748">
                  <a:moveTo>
                    <a:pt x="0" y="268748"/>
                  </a:moveTo>
                  <a:lnTo>
                    <a:pt x="184664" y="0"/>
                  </a:lnTo>
                  <a:lnTo>
                    <a:pt x="328844" y="268748"/>
                  </a:lnTo>
                  <a:lnTo>
                    <a:pt x="0" y="268748"/>
                  </a:ln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pic>
          <p:nvPicPr>
            <p:cNvPr id="16" name="图片 34">
              <a:extLst>
                <a:ext uri="{FF2B5EF4-FFF2-40B4-BE49-F238E27FC236}">
                  <a16:creationId xmlns="" xmlns:a16="http://schemas.microsoft.com/office/drawing/2014/main" id="{2678BFBD-8D99-4A53-9EE5-7A0B0552FA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019" t="22713" r="2956" b="25211"/>
            <a:stretch>
              <a:fillRect/>
            </a:stretch>
          </p:blipFill>
          <p:spPr bwMode="auto">
            <a:xfrm>
              <a:off x="8634413" y="1816100"/>
              <a:ext cx="103187" cy="389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</p:pic>
        <p:sp>
          <p:nvSpPr>
            <p:cNvPr id="17" name="直角三角形 16">
              <a:extLst>
                <a:ext uri="{FF2B5EF4-FFF2-40B4-BE49-F238E27FC236}">
                  <a16:creationId xmlns="" xmlns:a16="http://schemas.microsoft.com/office/drawing/2014/main" id="{56F7FFB2-8BEE-40B7-8957-96BBD0CDFE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8397875" y="2736850"/>
              <a:ext cx="503238" cy="323850"/>
            </a:xfrm>
            <a:prstGeom prst="rtTriangle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8" name="平行四边形 15">
              <a:extLst>
                <a:ext uri="{FF2B5EF4-FFF2-40B4-BE49-F238E27FC236}">
                  <a16:creationId xmlns="" xmlns:a16="http://schemas.microsoft.com/office/drawing/2014/main" id="{1E226458-9BFB-4346-8A07-9CC8DA5D74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97873" y="3060700"/>
              <a:ext cx="2646032" cy="1165225"/>
            </a:xfrm>
            <a:custGeom>
              <a:avLst/>
              <a:gdLst>
                <a:gd name="T0" fmla="*/ 0 w 1872208"/>
                <a:gd name="T1" fmla="*/ 0 h 2088232"/>
                <a:gd name="T2" fmla="*/ 1470008 w 1872208"/>
                <a:gd name="T3" fmla="*/ 0 h 2088232"/>
                <a:gd name="T4" fmla="*/ 1060102 w 1872208"/>
                <a:gd name="T5" fmla="*/ 362804 h 2088232"/>
                <a:gd name="T6" fmla="*/ 0 w 1872208"/>
                <a:gd name="T7" fmla="*/ 362804 h 2088232"/>
                <a:gd name="T8" fmla="*/ 0 w 1872208"/>
                <a:gd name="T9" fmla="*/ 0 h 20882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72208"/>
                <a:gd name="T16" fmla="*/ 0 h 2088232"/>
                <a:gd name="T17" fmla="*/ 1872208 w 1872208"/>
                <a:gd name="T18" fmla="*/ 2088232 h 20882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72208" h="2088232">
                  <a:moveTo>
                    <a:pt x="0" y="0"/>
                  </a:moveTo>
                  <a:lnTo>
                    <a:pt x="1872208" y="0"/>
                  </a:lnTo>
                  <a:lnTo>
                    <a:pt x="1350150" y="2088232"/>
                  </a:lnTo>
                  <a:lnTo>
                    <a:pt x="0" y="2088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4F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lIns="0" tIns="0" rIns="324000" bIns="0" anchor="ctr"/>
            <a:lstStyle/>
            <a:p>
              <a:endParaRPr lang="zh-CN" altLang="en-US" dirty="0"/>
            </a:p>
          </p:txBody>
        </p:sp>
        <p:sp>
          <p:nvSpPr>
            <p:cNvPr id="24" name="椭圆 23">
              <a:extLst>
                <a:ext uri="{FF2B5EF4-FFF2-40B4-BE49-F238E27FC236}">
                  <a16:creationId xmlns="" xmlns:a16="http://schemas.microsoft.com/office/drawing/2014/main" id="{5209ACB1-76EE-4B05-928E-3AE3B76F7B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0988" y="1157289"/>
              <a:ext cx="658813" cy="658813"/>
            </a:xfrm>
            <a:prstGeom prst="ellipse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="" xmlns:a16="http://schemas.microsoft.com/office/drawing/2014/main" id="{C11B4A41-6005-45F3-8D0B-FF401A9A2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1089" y="1157289"/>
              <a:ext cx="658813" cy="658813"/>
            </a:xfrm>
            <a:prstGeom prst="ellipse">
              <a:avLst/>
            </a:prstGeom>
            <a:solidFill>
              <a:srgbClr val="C74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5D5D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="" xmlns:a16="http://schemas.microsoft.com/office/drawing/2014/main" id="{66DB6DF4-4FF9-4C29-A18C-D4ACBB6971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313" y="1141413"/>
              <a:ext cx="658813" cy="658813"/>
            </a:xfrm>
            <a:prstGeom prst="ellipse">
              <a:avLst/>
            </a:prstGeom>
            <a:solidFill>
              <a:srgbClr val="27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5D5D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3" name="is1ide-Freeform: Shape 34">
            <a:extLst>
              <a:ext uri="{FF2B5EF4-FFF2-40B4-BE49-F238E27FC236}">
                <a16:creationId xmlns="" xmlns:a16="http://schemas.microsoft.com/office/drawing/2014/main" id="{334784EF-5A28-4D1D-9784-0786EC49EA69}"/>
              </a:ext>
            </a:extLst>
          </p:cNvPr>
          <p:cNvSpPr>
            <a:spLocks noChangeAspect="1"/>
          </p:cNvSpPr>
          <p:nvPr/>
        </p:nvSpPr>
        <p:spPr bwMode="auto">
          <a:xfrm>
            <a:off x="1377263" y="934088"/>
            <a:ext cx="134047" cy="161690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34" name="is1ide-Freeform: Shape 34">
            <a:extLst>
              <a:ext uri="{FF2B5EF4-FFF2-40B4-BE49-F238E27FC236}">
                <a16:creationId xmlns="" xmlns:a16="http://schemas.microsoft.com/office/drawing/2014/main" id="{636B25CB-5A6E-4D0E-AF3A-CE987C33FB14}"/>
              </a:ext>
            </a:extLst>
          </p:cNvPr>
          <p:cNvSpPr>
            <a:spLocks noChangeAspect="1"/>
          </p:cNvSpPr>
          <p:nvPr/>
        </p:nvSpPr>
        <p:spPr bwMode="auto">
          <a:xfrm>
            <a:off x="4057074" y="926195"/>
            <a:ext cx="134047" cy="161690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35" name="is1ide-Freeform: Shape 34">
            <a:extLst>
              <a:ext uri="{FF2B5EF4-FFF2-40B4-BE49-F238E27FC236}">
                <a16:creationId xmlns="" xmlns:a16="http://schemas.microsoft.com/office/drawing/2014/main" id="{82A2D459-394C-4AE1-92D0-6DD445D3BD61}"/>
              </a:ext>
            </a:extLst>
          </p:cNvPr>
          <p:cNvSpPr>
            <a:spLocks noChangeAspect="1"/>
          </p:cNvSpPr>
          <p:nvPr/>
        </p:nvSpPr>
        <p:spPr bwMode="auto">
          <a:xfrm>
            <a:off x="6778705" y="926236"/>
            <a:ext cx="134047" cy="161690"/>
          </a:xfrm>
          <a:custGeom>
            <a:avLst/>
            <a:gdLst>
              <a:gd name="connsiteX0" fmla="*/ 97409 w 421152"/>
              <a:gd name="connsiteY0" fmla="*/ 433798 h 508000"/>
              <a:gd name="connsiteX1" fmla="*/ 80219 w 421152"/>
              <a:gd name="connsiteY1" fmla="*/ 450922 h 508000"/>
              <a:gd name="connsiteX2" fmla="*/ 97409 w 421152"/>
              <a:gd name="connsiteY2" fmla="*/ 465191 h 508000"/>
              <a:gd name="connsiteX3" fmla="*/ 312283 w 421152"/>
              <a:gd name="connsiteY3" fmla="*/ 465191 h 508000"/>
              <a:gd name="connsiteX4" fmla="*/ 326608 w 421152"/>
              <a:gd name="connsiteY4" fmla="*/ 450922 h 508000"/>
              <a:gd name="connsiteX5" fmla="*/ 312283 w 421152"/>
              <a:gd name="connsiteY5" fmla="*/ 433798 h 508000"/>
              <a:gd name="connsiteX6" fmla="*/ 97409 w 421152"/>
              <a:gd name="connsiteY6" fmla="*/ 433798 h 508000"/>
              <a:gd name="connsiteX7" fmla="*/ 51570 w 421152"/>
              <a:gd name="connsiteY7" fmla="*/ 333910 h 508000"/>
              <a:gd name="connsiteX8" fmla="*/ 25785 w 421152"/>
              <a:gd name="connsiteY8" fmla="*/ 362450 h 508000"/>
              <a:gd name="connsiteX9" fmla="*/ 25785 w 421152"/>
              <a:gd name="connsiteY9" fmla="*/ 419528 h 508000"/>
              <a:gd name="connsiteX10" fmla="*/ 42975 w 421152"/>
              <a:gd name="connsiteY10" fmla="*/ 419528 h 508000"/>
              <a:gd name="connsiteX11" fmla="*/ 42975 w 421152"/>
              <a:gd name="connsiteY11" fmla="*/ 396697 h 508000"/>
              <a:gd name="connsiteX12" fmla="*/ 68760 w 421152"/>
              <a:gd name="connsiteY12" fmla="*/ 371011 h 508000"/>
              <a:gd name="connsiteX13" fmla="*/ 352393 w 421152"/>
              <a:gd name="connsiteY13" fmla="*/ 371011 h 508000"/>
              <a:gd name="connsiteX14" fmla="*/ 375312 w 421152"/>
              <a:gd name="connsiteY14" fmla="*/ 396697 h 508000"/>
              <a:gd name="connsiteX15" fmla="*/ 375312 w 421152"/>
              <a:gd name="connsiteY15" fmla="*/ 419528 h 508000"/>
              <a:gd name="connsiteX16" fmla="*/ 383907 w 421152"/>
              <a:gd name="connsiteY16" fmla="*/ 419528 h 508000"/>
              <a:gd name="connsiteX17" fmla="*/ 395367 w 421152"/>
              <a:gd name="connsiteY17" fmla="*/ 388135 h 508000"/>
              <a:gd name="connsiteX18" fmla="*/ 395367 w 421152"/>
              <a:gd name="connsiteY18" fmla="*/ 362450 h 508000"/>
              <a:gd name="connsiteX19" fmla="*/ 369582 w 421152"/>
              <a:gd name="connsiteY19" fmla="*/ 333910 h 508000"/>
              <a:gd name="connsiteX20" fmla="*/ 51570 w 421152"/>
              <a:gd name="connsiteY20" fmla="*/ 333910 h 508000"/>
              <a:gd name="connsiteX21" fmla="*/ 108332 w 421152"/>
              <a:gd name="connsiteY21" fmla="*/ 133246 h 508000"/>
              <a:gd name="connsiteX22" fmla="*/ 323527 w 421152"/>
              <a:gd name="connsiteY22" fmla="*/ 133246 h 508000"/>
              <a:gd name="connsiteX23" fmla="*/ 337873 w 421152"/>
              <a:gd name="connsiteY23" fmla="*/ 147523 h 508000"/>
              <a:gd name="connsiteX24" fmla="*/ 323527 w 421152"/>
              <a:gd name="connsiteY24" fmla="*/ 161799 h 508000"/>
              <a:gd name="connsiteX25" fmla="*/ 108332 w 421152"/>
              <a:gd name="connsiteY25" fmla="*/ 161799 h 508000"/>
              <a:gd name="connsiteX26" fmla="*/ 93986 w 421152"/>
              <a:gd name="connsiteY26" fmla="*/ 147523 h 508000"/>
              <a:gd name="connsiteX27" fmla="*/ 108332 w 421152"/>
              <a:gd name="connsiteY27" fmla="*/ 133246 h 508000"/>
              <a:gd name="connsiteX28" fmla="*/ 68760 w 421152"/>
              <a:gd name="connsiteY28" fmla="*/ 79910 h 508000"/>
              <a:gd name="connsiteX29" fmla="*/ 40110 w 421152"/>
              <a:gd name="connsiteY29" fmla="*/ 108450 h 508000"/>
              <a:gd name="connsiteX30" fmla="*/ 40110 w 421152"/>
              <a:gd name="connsiteY30" fmla="*/ 205483 h 508000"/>
              <a:gd name="connsiteX31" fmla="*/ 68760 w 421152"/>
              <a:gd name="connsiteY31" fmla="*/ 236877 h 508000"/>
              <a:gd name="connsiteX32" fmla="*/ 346663 w 421152"/>
              <a:gd name="connsiteY32" fmla="*/ 236877 h 508000"/>
              <a:gd name="connsiteX33" fmla="*/ 378177 w 421152"/>
              <a:gd name="connsiteY33" fmla="*/ 205483 h 508000"/>
              <a:gd name="connsiteX34" fmla="*/ 378177 w 421152"/>
              <a:gd name="connsiteY34" fmla="*/ 108450 h 508000"/>
              <a:gd name="connsiteX35" fmla="*/ 346663 w 421152"/>
              <a:gd name="connsiteY35" fmla="*/ 79910 h 508000"/>
              <a:gd name="connsiteX36" fmla="*/ 68760 w 421152"/>
              <a:gd name="connsiteY36" fmla="*/ 79910 h 508000"/>
              <a:gd name="connsiteX37" fmla="*/ 83084 w 421152"/>
              <a:gd name="connsiteY37" fmla="*/ 0 h 508000"/>
              <a:gd name="connsiteX38" fmla="*/ 332338 w 421152"/>
              <a:gd name="connsiteY38" fmla="*/ 0 h 508000"/>
              <a:gd name="connsiteX39" fmla="*/ 386772 w 421152"/>
              <a:gd name="connsiteY39" fmla="*/ 19978 h 508000"/>
              <a:gd name="connsiteX40" fmla="*/ 398232 w 421152"/>
              <a:gd name="connsiteY40" fmla="*/ 28540 h 508000"/>
              <a:gd name="connsiteX41" fmla="*/ 421152 w 421152"/>
              <a:gd name="connsiteY41" fmla="*/ 77056 h 508000"/>
              <a:gd name="connsiteX42" fmla="*/ 421152 w 421152"/>
              <a:gd name="connsiteY42" fmla="*/ 413820 h 508000"/>
              <a:gd name="connsiteX43" fmla="*/ 398232 w 421152"/>
              <a:gd name="connsiteY43" fmla="*/ 442360 h 508000"/>
              <a:gd name="connsiteX44" fmla="*/ 375312 w 421152"/>
              <a:gd name="connsiteY44" fmla="*/ 442360 h 508000"/>
              <a:gd name="connsiteX45" fmla="*/ 375312 w 421152"/>
              <a:gd name="connsiteY45" fmla="*/ 476607 h 508000"/>
              <a:gd name="connsiteX46" fmla="*/ 343798 w 421152"/>
              <a:gd name="connsiteY46" fmla="*/ 508000 h 508000"/>
              <a:gd name="connsiteX47" fmla="*/ 71625 w 421152"/>
              <a:gd name="connsiteY47" fmla="*/ 508000 h 508000"/>
              <a:gd name="connsiteX48" fmla="*/ 42975 w 421152"/>
              <a:gd name="connsiteY48" fmla="*/ 476607 h 508000"/>
              <a:gd name="connsiteX49" fmla="*/ 42975 w 421152"/>
              <a:gd name="connsiteY49" fmla="*/ 442360 h 508000"/>
              <a:gd name="connsiteX50" fmla="*/ 20055 w 421152"/>
              <a:gd name="connsiteY50" fmla="*/ 442360 h 508000"/>
              <a:gd name="connsiteX51" fmla="*/ 0 w 421152"/>
              <a:gd name="connsiteY51" fmla="*/ 413820 h 508000"/>
              <a:gd name="connsiteX52" fmla="*/ 0 w 421152"/>
              <a:gd name="connsiteY52" fmla="*/ 77056 h 508000"/>
              <a:gd name="connsiteX53" fmla="*/ 22920 w 421152"/>
              <a:gd name="connsiteY53" fmla="*/ 25686 h 508000"/>
              <a:gd name="connsiteX54" fmla="*/ 28650 w 421152"/>
              <a:gd name="connsiteY54" fmla="*/ 19978 h 508000"/>
              <a:gd name="connsiteX55" fmla="*/ 83084 w 421152"/>
              <a:gd name="connsiteY55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21152" h="508000">
                <a:moveTo>
                  <a:pt x="97409" y="433798"/>
                </a:moveTo>
                <a:cubicBezTo>
                  <a:pt x="88814" y="433798"/>
                  <a:pt x="80219" y="442360"/>
                  <a:pt x="80219" y="450922"/>
                </a:cubicBezTo>
                <a:cubicBezTo>
                  <a:pt x="80219" y="459483"/>
                  <a:pt x="88814" y="465191"/>
                  <a:pt x="97409" y="465191"/>
                </a:cubicBezTo>
                <a:cubicBezTo>
                  <a:pt x="97409" y="465191"/>
                  <a:pt x="97409" y="465191"/>
                  <a:pt x="312283" y="465191"/>
                </a:cubicBezTo>
                <a:cubicBezTo>
                  <a:pt x="320878" y="465191"/>
                  <a:pt x="326608" y="459483"/>
                  <a:pt x="326608" y="450922"/>
                </a:cubicBezTo>
                <a:cubicBezTo>
                  <a:pt x="326608" y="442360"/>
                  <a:pt x="320878" y="433798"/>
                  <a:pt x="312283" y="433798"/>
                </a:cubicBezTo>
                <a:cubicBezTo>
                  <a:pt x="312283" y="433798"/>
                  <a:pt x="312283" y="433798"/>
                  <a:pt x="97409" y="433798"/>
                </a:cubicBezTo>
                <a:close/>
                <a:moveTo>
                  <a:pt x="51570" y="333910"/>
                </a:moveTo>
                <a:cubicBezTo>
                  <a:pt x="37245" y="333910"/>
                  <a:pt x="25785" y="348180"/>
                  <a:pt x="25785" y="362450"/>
                </a:cubicBezTo>
                <a:cubicBezTo>
                  <a:pt x="25785" y="362450"/>
                  <a:pt x="25785" y="362450"/>
                  <a:pt x="25785" y="419528"/>
                </a:cubicBezTo>
                <a:cubicBezTo>
                  <a:pt x="25785" y="419528"/>
                  <a:pt x="25785" y="419528"/>
                  <a:pt x="42975" y="419528"/>
                </a:cubicBezTo>
                <a:cubicBezTo>
                  <a:pt x="42975" y="419528"/>
                  <a:pt x="42975" y="419528"/>
                  <a:pt x="42975" y="396697"/>
                </a:cubicBezTo>
                <a:cubicBezTo>
                  <a:pt x="42975" y="382427"/>
                  <a:pt x="54435" y="371011"/>
                  <a:pt x="68760" y="371011"/>
                </a:cubicBezTo>
                <a:cubicBezTo>
                  <a:pt x="68760" y="371011"/>
                  <a:pt x="68760" y="371011"/>
                  <a:pt x="352393" y="371011"/>
                </a:cubicBezTo>
                <a:cubicBezTo>
                  <a:pt x="363852" y="371011"/>
                  <a:pt x="375312" y="382427"/>
                  <a:pt x="375312" y="396697"/>
                </a:cubicBezTo>
                <a:cubicBezTo>
                  <a:pt x="375312" y="396697"/>
                  <a:pt x="375312" y="396697"/>
                  <a:pt x="375312" y="419528"/>
                </a:cubicBezTo>
                <a:cubicBezTo>
                  <a:pt x="375312" y="419528"/>
                  <a:pt x="375312" y="419528"/>
                  <a:pt x="383907" y="419528"/>
                </a:cubicBezTo>
                <a:cubicBezTo>
                  <a:pt x="389637" y="419528"/>
                  <a:pt x="395367" y="405259"/>
                  <a:pt x="395367" y="388135"/>
                </a:cubicBezTo>
                <a:lnTo>
                  <a:pt x="395367" y="362450"/>
                </a:lnTo>
                <a:cubicBezTo>
                  <a:pt x="395367" y="348180"/>
                  <a:pt x="383907" y="333910"/>
                  <a:pt x="369582" y="333910"/>
                </a:cubicBezTo>
                <a:cubicBezTo>
                  <a:pt x="369582" y="333910"/>
                  <a:pt x="369582" y="333910"/>
                  <a:pt x="51570" y="333910"/>
                </a:cubicBezTo>
                <a:close/>
                <a:moveTo>
                  <a:pt x="108332" y="133246"/>
                </a:moveTo>
                <a:cubicBezTo>
                  <a:pt x="108332" y="133246"/>
                  <a:pt x="108332" y="133246"/>
                  <a:pt x="323527" y="133246"/>
                </a:cubicBezTo>
                <a:cubicBezTo>
                  <a:pt x="332135" y="133246"/>
                  <a:pt x="337873" y="138957"/>
                  <a:pt x="337873" y="147523"/>
                </a:cubicBezTo>
                <a:cubicBezTo>
                  <a:pt x="337873" y="156089"/>
                  <a:pt x="332135" y="161799"/>
                  <a:pt x="323527" y="161799"/>
                </a:cubicBezTo>
                <a:cubicBezTo>
                  <a:pt x="323527" y="161799"/>
                  <a:pt x="323527" y="161799"/>
                  <a:pt x="108332" y="161799"/>
                </a:cubicBezTo>
                <a:cubicBezTo>
                  <a:pt x="99725" y="161799"/>
                  <a:pt x="93986" y="156089"/>
                  <a:pt x="93986" y="147523"/>
                </a:cubicBezTo>
                <a:cubicBezTo>
                  <a:pt x="93986" y="138957"/>
                  <a:pt x="99725" y="133246"/>
                  <a:pt x="108332" y="133246"/>
                </a:cubicBezTo>
                <a:close/>
                <a:moveTo>
                  <a:pt x="68760" y="79910"/>
                </a:moveTo>
                <a:cubicBezTo>
                  <a:pt x="51570" y="79910"/>
                  <a:pt x="40110" y="91326"/>
                  <a:pt x="40110" y="108450"/>
                </a:cubicBezTo>
                <a:lnTo>
                  <a:pt x="40110" y="205483"/>
                </a:lnTo>
                <a:cubicBezTo>
                  <a:pt x="40110" y="222607"/>
                  <a:pt x="51570" y="236877"/>
                  <a:pt x="68760" y="236877"/>
                </a:cubicBezTo>
                <a:cubicBezTo>
                  <a:pt x="68760" y="236877"/>
                  <a:pt x="68760" y="236877"/>
                  <a:pt x="346663" y="236877"/>
                </a:cubicBezTo>
                <a:cubicBezTo>
                  <a:pt x="363852" y="236877"/>
                  <a:pt x="378177" y="222607"/>
                  <a:pt x="378177" y="205483"/>
                </a:cubicBezTo>
                <a:cubicBezTo>
                  <a:pt x="378177" y="205483"/>
                  <a:pt x="378177" y="205483"/>
                  <a:pt x="378177" y="108450"/>
                </a:cubicBezTo>
                <a:cubicBezTo>
                  <a:pt x="378177" y="91326"/>
                  <a:pt x="363852" y="79910"/>
                  <a:pt x="346663" y="79910"/>
                </a:cubicBezTo>
                <a:cubicBezTo>
                  <a:pt x="346663" y="79910"/>
                  <a:pt x="346663" y="79910"/>
                  <a:pt x="68760" y="79910"/>
                </a:cubicBezTo>
                <a:close/>
                <a:moveTo>
                  <a:pt x="83084" y="0"/>
                </a:moveTo>
                <a:cubicBezTo>
                  <a:pt x="83084" y="0"/>
                  <a:pt x="83084" y="0"/>
                  <a:pt x="332338" y="0"/>
                </a:cubicBezTo>
                <a:cubicBezTo>
                  <a:pt x="349528" y="0"/>
                  <a:pt x="375312" y="8562"/>
                  <a:pt x="386772" y="19978"/>
                </a:cubicBezTo>
                <a:cubicBezTo>
                  <a:pt x="386772" y="19978"/>
                  <a:pt x="386772" y="19978"/>
                  <a:pt x="398232" y="28540"/>
                </a:cubicBezTo>
                <a:cubicBezTo>
                  <a:pt x="409692" y="39955"/>
                  <a:pt x="421152" y="59933"/>
                  <a:pt x="421152" y="77056"/>
                </a:cubicBezTo>
                <a:cubicBezTo>
                  <a:pt x="421152" y="77056"/>
                  <a:pt x="421152" y="77056"/>
                  <a:pt x="421152" y="413820"/>
                </a:cubicBezTo>
                <a:cubicBezTo>
                  <a:pt x="421152" y="428090"/>
                  <a:pt x="409692" y="442360"/>
                  <a:pt x="398232" y="442360"/>
                </a:cubicBezTo>
                <a:cubicBezTo>
                  <a:pt x="398232" y="442360"/>
                  <a:pt x="398232" y="442360"/>
                  <a:pt x="375312" y="442360"/>
                </a:cubicBezTo>
                <a:cubicBezTo>
                  <a:pt x="375312" y="442360"/>
                  <a:pt x="375312" y="442360"/>
                  <a:pt x="375312" y="476607"/>
                </a:cubicBezTo>
                <a:cubicBezTo>
                  <a:pt x="375312" y="493731"/>
                  <a:pt x="360987" y="508000"/>
                  <a:pt x="343798" y="508000"/>
                </a:cubicBezTo>
                <a:cubicBezTo>
                  <a:pt x="343798" y="508000"/>
                  <a:pt x="343798" y="508000"/>
                  <a:pt x="71625" y="508000"/>
                </a:cubicBezTo>
                <a:cubicBezTo>
                  <a:pt x="54435" y="508000"/>
                  <a:pt x="42975" y="493731"/>
                  <a:pt x="42975" y="476607"/>
                </a:cubicBezTo>
                <a:cubicBezTo>
                  <a:pt x="42975" y="476607"/>
                  <a:pt x="42975" y="476607"/>
                  <a:pt x="42975" y="442360"/>
                </a:cubicBezTo>
                <a:cubicBezTo>
                  <a:pt x="42975" y="442360"/>
                  <a:pt x="42975" y="442360"/>
                  <a:pt x="20055" y="442360"/>
                </a:cubicBezTo>
                <a:cubicBezTo>
                  <a:pt x="8595" y="442360"/>
                  <a:pt x="0" y="428090"/>
                  <a:pt x="0" y="413820"/>
                </a:cubicBezTo>
                <a:cubicBezTo>
                  <a:pt x="0" y="413820"/>
                  <a:pt x="0" y="413820"/>
                  <a:pt x="0" y="77056"/>
                </a:cubicBezTo>
                <a:cubicBezTo>
                  <a:pt x="0" y="59933"/>
                  <a:pt x="11460" y="37101"/>
                  <a:pt x="22920" y="25686"/>
                </a:cubicBezTo>
                <a:cubicBezTo>
                  <a:pt x="22920" y="25686"/>
                  <a:pt x="22920" y="25686"/>
                  <a:pt x="28650" y="19978"/>
                </a:cubicBezTo>
                <a:cubicBezTo>
                  <a:pt x="42975" y="8562"/>
                  <a:pt x="65895" y="0"/>
                  <a:pt x="830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sz="1350"/>
          </a:p>
        </p:txBody>
      </p: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99460D37-41E0-45B3-B28F-D5A62CF55D62}"/>
              </a:ext>
            </a:extLst>
          </p:cNvPr>
          <p:cNvSpPr txBox="1"/>
          <p:nvPr/>
        </p:nvSpPr>
        <p:spPr>
          <a:xfrm>
            <a:off x="1220609" y="2401040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="" xmlns:a16="http://schemas.microsoft.com/office/drawing/2014/main" id="{0F1ABAC9-5019-4870-AE39-5D09ED3FC75A}"/>
              </a:ext>
            </a:extLst>
          </p:cNvPr>
          <p:cNvSpPr txBox="1"/>
          <p:nvPr/>
        </p:nvSpPr>
        <p:spPr>
          <a:xfrm>
            <a:off x="3779142" y="2404829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="" xmlns:a16="http://schemas.microsoft.com/office/drawing/2014/main" id="{7FF8E5B1-D2C5-45DA-8242-3EC3008CCC13}"/>
              </a:ext>
            </a:extLst>
          </p:cNvPr>
          <p:cNvSpPr txBox="1"/>
          <p:nvPr/>
        </p:nvSpPr>
        <p:spPr>
          <a:xfrm>
            <a:off x="6567041" y="2404829"/>
            <a:ext cx="191940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00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="" xmlns:a16="http://schemas.microsoft.com/office/drawing/2014/main" id="{AF9C1A26-9D61-4334-8142-108E4A97DBD9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0F33A585-BA14-431C-929D-05BBC445717E}"/>
              </a:ext>
            </a:extLst>
          </p:cNvPr>
          <p:cNvSpPr txBox="1"/>
          <p:nvPr/>
        </p:nvSpPr>
        <p:spPr>
          <a:xfrm>
            <a:off x="313343" y="9259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4B018B8D-2CC1-4A78-9445-C57FAC6A5B83}"/>
              </a:ext>
            </a:extLst>
          </p:cNvPr>
          <p:cNvSpPr/>
          <p:nvPr/>
        </p:nvSpPr>
        <p:spPr>
          <a:xfrm>
            <a:off x="906780" y="92596"/>
            <a:ext cx="22762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="" xmlns:a16="http://schemas.microsoft.com/office/drawing/2014/main" id="{280F9FB7-E6BC-429F-BFE1-70571C8A50D5}"/>
              </a:ext>
            </a:extLst>
          </p:cNvPr>
          <p:cNvSpPr/>
          <p:nvPr/>
        </p:nvSpPr>
        <p:spPr>
          <a:xfrm>
            <a:off x="516097" y="1313491"/>
            <a:ext cx="8185391" cy="2481582"/>
          </a:xfrm>
          <a:prstGeom prst="rect">
            <a:avLst/>
          </a:prstGeom>
          <a:solidFill>
            <a:srgbClr val="27453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6" name="矩形: 圆角 25">
            <a:extLst>
              <a:ext uri="{FF2B5EF4-FFF2-40B4-BE49-F238E27FC236}">
                <a16:creationId xmlns="" xmlns:a16="http://schemas.microsoft.com/office/drawing/2014/main" id="{61B0861D-6552-454C-A40B-CCD1DAC91255}"/>
              </a:ext>
            </a:extLst>
          </p:cNvPr>
          <p:cNvSpPr/>
          <p:nvPr/>
        </p:nvSpPr>
        <p:spPr>
          <a:xfrm>
            <a:off x="6787243" y="3985227"/>
            <a:ext cx="326571" cy="326571"/>
          </a:xfrm>
          <a:prstGeom prst="roundRect">
            <a:avLst/>
          </a:prstGeom>
          <a:solidFill>
            <a:srgbClr val="C74F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椭圆 4">
            <a:extLst>
              <a:ext uri="{FF2B5EF4-FFF2-40B4-BE49-F238E27FC236}">
                <a16:creationId xmlns="" xmlns:a16="http://schemas.microsoft.com/office/drawing/2014/main" id="{9B3E38A1-17EF-4C69-8361-B5B0FCCD2C3D}"/>
              </a:ext>
            </a:extLst>
          </p:cNvPr>
          <p:cNvSpPr/>
          <p:nvPr/>
        </p:nvSpPr>
        <p:spPr>
          <a:xfrm>
            <a:off x="6862252" y="4060237"/>
            <a:ext cx="176552" cy="176551"/>
          </a:xfrm>
          <a:custGeom>
            <a:avLst/>
            <a:gdLst>
              <a:gd name="connsiteX0" fmla="*/ 199497 w 331788"/>
              <a:gd name="connsiteY0" fmla="*/ 265112 h 331787"/>
              <a:gd name="connsiteX1" fmla="*/ 209798 w 331788"/>
              <a:gd name="connsiteY1" fmla="*/ 279217 h 331787"/>
              <a:gd name="connsiteX2" fmla="*/ 238126 w 331788"/>
              <a:gd name="connsiteY2" fmla="*/ 315118 h 331787"/>
              <a:gd name="connsiteX3" fmla="*/ 166018 w 331788"/>
              <a:gd name="connsiteY3" fmla="*/ 331787 h 331787"/>
              <a:gd name="connsiteX4" fmla="*/ 122238 w 331788"/>
              <a:gd name="connsiteY4" fmla="*/ 325376 h 331787"/>
              <a:gd name="connsiteX5" fmla="*/ 199497 w 331788"/>
              <a:gd name="connsiteY5" fmla="*/ 265112 h 331787"/>
              <a:gd name="connsiteX6" fmla="*/ 190500 w 331788"/>
              <a:gd name="connsiteY6" fmla="*/ 228600 h 331787"/>
              <a:gd name="connsiteX7" fmla="*/ 201490 w 331788"/>
              <a:gd name="connsiteY7" fmla="*/ 228600 h 331787"/>
              <a:gd name="connsiteX8" fmla="*/ 206375 w 331788"/>
              <a:gd name="connsiteY8" fmla="*/ 236394 h 331787"/>
              <a:gd name="connsiteX9" fmla="*/ 200269 w 331788"/>
              <a:gd name="connsiteY9" fmla="*/ 242888 h 331787"/>
              <a:gd name="connsiteX10" fmla="*/ 190500 w 331788"/>
              <a:gd name="connsiteY10" fmla="*/ 228600 h 331787"/>
              <a:gd name="connsiteX11" fmla="*/ 146452 w 331788"/>
              <a:gd name="connsiteY11" fmla="*/ 228600 h 331787"/>
              <a:gd name="connsiteX12" fmla="*/ 164590 w 331788"/>
              <a:gd name="connsiteY12" fmla="*/ 229897 h 331787"/>
              <a:gd name="connsiteX13" fmla="*/ 165885 w 331788"/>
              <a:gd name="connsiteY13" fmla="*/ 229897 h 331787"/>
              <a:gd name="connsiteX14" fmla="*/ 173659 w 331788"/>
              <a:gd name="connsiteY14" fmla="*/ 229897 h 331787"/>
              <a:gd name="connsiteX15" fmla="*/ 190501 w 331788"/>
              <a:gd name="connsiteY15" fmla="*/ 253240 h 331787"/>
              <a:gd name="connsiteX16" fmla="*/ 103699 w 331788"/>
              <a:gd name="connsiteY16" fmla="*/ 320675 h 331787"/>
              <a:gd name="connsiteX17" fmla="*/ 77788 w 331788"/>
              <a:gd name="connsiteY17" fmla="*/ 306410 h 331787"/>
              <a:gd name="connsiteX18" fmla="*/ 112768 w 331788"/>
              <a:gd name="connsiteY18" fmla="*/ 244162 h 331787"/>
              <a:gd name="connsiteX19" fmla="*/ 121837 w 331788"/>
              <a:gd name="connsiteY19" fmla="*/ 245459 h 331787"/>
              <a:gd name="connsiteX20" fmla="*/ 146452 w 331788"/>
              <a:gd name="connsiteY20" fmla="*/ 228600 h 331787"/>
              <a:gd name="connsiteX21" fmla="*/ 323851 w 331788"/>
              <a:gd name="connsiteY21" fmla="*/ 217487 h 331787"/>
              <a:gd name="connsiteX22" fmla="*/ 249631 w 331788"/>
              <a:gd name="connsiteY22" fmla="*/ 307975 h 331787"/>
              <a:gd name="connsiteX23" fmla="*/ 207963 w 331788"/>
              <a:gd name="connsiteY23" fmla="*/ 253682 h 331787"/>
              <a:gd name="connsiteX24" fmla="*/ 218380 w 331788"/>
              <a:gd name="connsiteY24" fmla="*/ 243341 h 331787"/>
              <a:gd name="connsiteX25" fmla="*/ 227495 w 331788"/>
              <a:gd name="connsiteY25" fmla="*/ 244634 h 331787"/>
              <a:gd name="connsiteX26" fmla="*/ 253537 w 331788"/>
              <a:gd name="connsiteY26" fmla="*/ 225243 h 331787"/>
              <a:gd name="connsiteX27" fmla="*/ 323851 w 331788"/>
              <a:gd name="connsiteY27" fmla="*/ 217487 h 331787"/>
              <a:gd name="connsiteX28" fmla="*/ 3175 w 331788"/>
              <a:gd name="connsiteY28" fmla="*/ 196850 h 331787"/>
              <a:gd name="connsiteX29" fmla="*/ 93642 w 331788"/>
              <a:gd name="connsiteY29" fmla="*/ 222902 h 331787"/>
              <a:gd name="connsiteX30" fmla="*/ 100013 w 331788"/>
              <a:gd name="connsiteY30" fmla="*/ 235927 h 331787"/>
              <a:gd name="connsiteX31" fmla="*/ 65610 w 331788"/>
              <a:gd name="connsiteY31" fmla="*/ 298450 h 331787"/>
              <a:gd name="connsiteX32" fmla="*/ 3175 w 331788"/>
              <a:gd name="connsiteY32" fmla="*/ 196850 h 331787"/>
              <a:gd name="connsiteX33" fmla="*/ 146517 w 331788"/>
              <a:gd name="connsiteY33" fmla="*/ 192087 h 331787"/>
              <a:gd name="connsiteX34" fmla="*/ 163513 w 331788"/>
              <a:gd name="connsiteY34" fmla="*/ 215900 h 331787"/>
              <a:gd name="connsiteX35" fmla="*/ 147825 w 331788"/>
              <a:gd name="connsiteY35" fmla="*/ 214577 h 331787"/>
              <a:gd name="connsiteX36" fmla="*/ 141288 w 331788"/>
              <a:gd name="connsiteY36" fmla="*/ 200025 h 331787"/>
              <a:gd name="connsiteX37" fmla="*/ 146517 w 331788"/>
              <a:gd name="connsiteY37" fmla="*/ 192087 h 331787"/>
              <a:gd name="connsiteX38" fmla="*/ 277877 w 331788"/>
              <a:gd name="connsiteY38" fmla="*/ 160337 h 331787"/>
              <a:gd name="connsiteX39" fmla="*/ 314326 w 331788"/>
              <a:gd name="connsiteY39" fmla="*/ 204624 h 331787"/>
              <a:gd name="connsiteX40" fmla="*/ 253143 w 331788"/>
              <a:gd name="connsiteY40" fmla="*/ 211137 h 331787"/>
              <a:gd name="connsiteX41" fmla="*/ 249238 w 331788"/>
              <a:gd name="connsiteY41" fmla="*/ 203322 h 331787"/>
              <a:gd name="connsiteX42" fmla="*/ 277877 w 331788"/>
              <a:gd name="connsiteY42" fmla="*/ 160337 h 331787"/>
              <a:gd name="connsiteX43" fmla="*/ 290513 w 331788"/>
              <a:gd name="connsiteY43" fmla="*/ 153987 h 331787"/>
              <a:gd name="connsiteX44" fmla="*/ 331788 w 331788"/>
              <a:gd name="connsiteY44" fmla="*/ 167061 h 331787"/>
              <a:gd name="connsiteX45" fmla="*/ 329125 w 331788"/>
              <a:gd name="connsiteY45" fmla="*/ 198437 h 331787"/>
              <a:gd name="connsiteX46" fmla="*/ 290513 w 331788"/>
              <a:gd name="connsiteY46" fmla="*/ 153987 h 331787"/>
              <a:gd name="connsiteX47" fmla="*/ 113341 w 331788"/>
              <a:gd name="connsiteY47" fmla="*/ 139700 h 331787"/>
              <a:gd name="connsiteX48" fmla="*/ 130085 w 331788"/>
              <a:gd name="connsiteY48" fmla="*/ 169324 h 331787"/>
              <a:gd name="connsiteX49" fmla="*/ 136525 w 331788"/>
              <a:gd name="connsiteY49" fmla="*/ 178340 h 331787"/>
              <a:gd name="connsiteX50" fmla="*/ 128797 w 331788"/>
              <a:gd name="connsiteY50" fmla="*/ 191219 h 331787"/>
              <a:gd name="connsiteX51" fmla="*/ 121069 w 331788"/>
              <a:gd name="connsiteY51" fmla="*/ 189932 h 331787"/>
              <a:gd name="connsiteX52" fmla="*/ 95310 w 331788"/>
              <a:gd name="connsiteY52" fmla="*/ 207963 h 331787"/>
              <a:gd name="connsiteX53" fmla="*/ 1288 w 331788"/>
              <a:gd name="connsiteY53" fmla="*/ 179628 h 331787"/>
              <a:gd name="connsiteX54" fmla="*/ 0 w 331788"/>
              <a:gd name="connsiteY54" fmla="*/ 165460 h 331787"/>
              <a:gd name="connsiteX55" fmla="*/ 1288 w 331788"/>
              <a:gd name="connsiteY55" fmla="*/ 151292 h 331787"/>
              <a:gd name="connsiteX56" fmla="*/ 113341 w 331788"/>
              <a:gd name="connsiteY56" fmla="*/ 139700 h 331787"/>
              <a:gd name="connsiteX57" fmla="*/ 186315 w 331788"/>
              <a:gd name="connsiteY57" fmla="*/ 138112 h 331787"/>
              <a:gd name="connsiteX58" fmla="*/ 268288 w 331788"/>
              <a:gd name="connsiteY58" fmla="*/ 149780 h 331787"/>
              <a:gd name="connsiteX59" fmla="*/ 238829 w 331788"/>
              <a:gd name="connsiteY59" fmla="*/ 193860 h 331787"/>
              <a:gd name="connsiteX60" fmla="*/ 227301 w 331788"/>
              <a:gd name="connsiteY60" fmla="*/ 191267 h 331787"/>
              <a:gd name="connsiteX61" fmla="*/ 200404 w 331788"/>
              <a:gd name="connsiteY61" fmla="*/ 214604 h 331787"/>
              <a:gd name="connsiteX62" fmla="*/ 179911 w 331788"/>
              <a:gd name="connsiteY62" fmla="*/ 215900 h 331787"/>
              <a:gd name="connsiteX63" fmla="*/ 155575 w 331788"/>
              <a:gd name="connsiteY63" fmla="*/ 179599 h 331787"/>
              <a:gd name="connsiteX64" fmla="*/ 173507 w 331788"/>
              <a:gd name="connsiteY64" fmla="*/ 154966 h 331787"/>
              <a:gd name="connsiteX65" fmla="*/ 186315 w 331788"/>
              <a:gd name="connsiteY65" fmla="*/ 138112 h 331787"/>
              <a:gd name="connsiteX66" fmla="*/ 168276 w 331788"/>
              <a:gd name="connsiteY66" fmla="*/ 138112 h 331787"/>
              <a:gd name="connsiteX67" fmla="*/ 161661 w 331788"/>
              <a:gd name="connsiteY67" fmla="*/ 145566 h 331787"/>
              <a:gd name="connsiteX68" fmla="*/ 145786 w 331788"/>
              <a:gd name="connsiteY68" fmla="*/ 166687 h 331787"/>
              <a:gd name="connsiteX69" fmla="*/ 141817 w 331788"/>
              <a:gd name="connsiteY69" fmla="*/ 161718 h 331787"/>
              <a:gd name="connsiteX70" fmla="*/ 128588 w 331788"/>
              <a:gd name="connsiteY70" fmla="*/ 139354 h 331787"/>
              <a:gd name="connsiteX71" fmla="*/ 168276 w 331788"/>
              <a:gd name="connsiteY71" fmla="*/ 138112 h 331787"/>
              <a:gd name="connsiteX72" fmla="*/ 220028 w 331788"/>
              <a:gd name="connsiteY72" fmla="*/ 103187 h 331787"/>
              <a:gd name="connsiteX73" fmla="*/ 232728 w 331788"/>
              <a:gd name="connsiteY73" fmla="*/ 105784 h 331787"/>
              <a:gd name="connsiteX74" fmla="*/ 237808 w 331788"/>
              <a:gd name="connsiteY74" fmla="*/ 105784 h 331787"/>
              <a:gd name="connsiteX75" fmla="*/ 246698 w 331788"/>
              <a:gd name="connsiteY75" fmla="*/ 118773 h 331787"/>
              <a:gd name="connsiteX76" fmla="*/ 255588 w 331788"/>
              <a:gd name="connsiteY76" fmla="*/ 131762 h 331787"/>
              <a:gd name="connsiteX77" fmla="*/ 198438 w 331788"/>
              <a:gd name="connsiteY77" fmla="*/ 125267 h 331787"/>
              <a:gd name="connsiteX78" fmla="*/ 220028 w 331788"/>
              <a:gd name="connsiteY78" fmla="*/ 103187 h 331787"/>
              <a:gd name="connsiteX79" fmla="*/ 317236 w 331788"/>
              <a:gd name="connsiteY79" fmla="*/ 98425 h 331787"/>
              <a:gd name="connsiteX80" fmla="*/ 331788 w 331788"/>
              <a:gd name="connsiteY80" fmla="*/ 152400 h 331787"/>
              <a:gd name="connsiteX81" fmla="*/ 292100 w 331788"/>
              <a:gd name="connsiteY81" fmla="*/ 140552 h 331787"/>
              <a:gd name="connsiteX82" fmla="*/ 317236 w 331788"/>
              <a:gd name="connsiteY82" fmla="*/ 98425 h 331787"/>
              <a:gd name="connsiteX83" fmla="*/ 286068 w 331788"/>
              <a:gd name="connsiteY83" fmla="*/ 52387 h 331787"/>
              <a:gd name="connsiteX84" fmla="*/ 309563 w 331788"/>
              <a:gd name="connsiteY84" fmla="*/ 84748 h 331787"/>
              <a:gd name="connsiteX85" fmla="*/ 278236 w 331788"/>
              <a:gd name="connsiteY85" fmla="*/ 136525 h 331787"/>
              <a:gd name="connsiteX86" fmla="*/ 276931 w 331788"/>
              <a:gd name="connsiteY86" fmla="*/ 136525 h 331787"/>
              <a:gd name="connsiteX87" fmla="*/ 258657 w 331788"/>
              <a:gd name="connsiteY87" fmla="*/ 110636 h 331787"/>
              <a:gd name="connsiteX88" fmla="*/ 250825 w 331788"/>
              <a:gd name="connsiteY88" fmla="*/ 98986 h 331787"/>
              <a:gd name="connsiteX89" fmla="*/ 259962 w 331788"/>
              <a:gd name="connsiteY89" fmla="*/ 78275 h 331787"/>
              <a:gd name="connsiteX90" fmla="*/ 258657 w 331788"/>
              <a:gd name="connsiteY90" fmla="*/ 70509 h 331787"/>
              <a:gd name="connsiteX91" fmla="*/ 286068 w 331788"/>
              <a:gd name="connsiteY91" fmla="*/ 52387 h 331787"/>
              <a:gd name="connsiteX92" fmla="*/ 73025 w 331788"/>
              <a:gd name="connsiteY92" fmla="*/ 28575 h 331787"/>
              <a:gd name="connsiteX93" fmla="*/ 107950 w 331788"/>
              <a:gd name="connsiteY93" fmla="*/ 126377 h 331787"/>
              <a:gd name="connsiteX94" fmla="*/ 3175 w 331788"/>
              <a:gd name="connsiteY94" fmla="*/ 138113 h 331787"/>
              <a:gd name="connsiteX95" fmla="*/ 73025 w 331788"/>
              <a:gd name="connsiteY95" fmla="*/ 28575 h 331787"/>
              <a:gd name="connsiteX96" fmla="*/ 203200 w 331788"/>
              <a:gd name="connsiteY96" fmla="*/ 4762 h 331787"/>
              <a:gd name="connsiteX97" fmla="*/ 274638 w 331788"/>
              <a:gd name="connsiteY97" fmla="*/ 41817 h 331787"/>
              <a:gd name="connsiteX98" fmla="*/ 251258 w 331788"/>
              <a:gd name="connsiteY98" fmla="*/ 57150 h 331787"/>
              <a:gd name="connsiteX99" fmla="*/ 233074 w 331788"/>
              <a:gd name="connsiteY99" fmla="*/ 50761 h 331787"/>
              <a:gd name="connsiteX100" fmla="*/ 225281 w 331788"/>
              <a:gd name="connsiteY100" fmla="*/ 52039 h 331787"/>
              <a:gd name="connsiteX101" fmla="*/ 203200 w 331788"/>
              <a:gd name="connsiteY101" fmla="*/ 4762 h 331787"/>
              <a:gd name="connsiteX102" fmla="*/ 165260 w 331788"/>
              <a:gd name="connsiteY102" fmla="*/ 0 h 331787"/>
              <a:gd name="connsiteX103" fmla="*/ 185786 w 331788"/>
              <a:gd name="connsiteY103" fmla="*/ 1290 h 331787"/>
              <a:gd name="connsiteX104" fmla="*/ 212725 w 331788"/>
              <a:gd name="connsiteY104" fmla="*/ 59333 h 331787"/>
              <a:gd name="connsiteX105" fmla="*/ 205028 w 331788"/>
              <a:gd name="connsiteY105" fmla="*/ 77390 h 331787"/>
              <a:gd name="connsiteX106" fmla="*/ 208876 w 331788"/>
              <a:gd name="connsiteY106" fmla="*/ 91579 h 331787"/>
              <a:gd name="connsiteX107" fmla="*/ 179371 w 331788"/>
              <a:gd name="connsiteY107" fmla="*/ 122535 h 331787"/>
              <a:gd name="connsiteX108" fmla="*/ 176806 w 331788"/>
              <a:gd name="connsiteY108" fmla="*/ 122535 h 331787"/>
              <a:gd name="connsiteX109" fmla="*/ 122927 w 331788"/>
              <a:gd name="connsiteY109" fmla="*/ 123825 h 331787"/>
              <a:gd name="connsiteX110" fmla="*/ 85725 w 331788"/>
              <a:gd name="connsiteY110" fmla="*/ 20637 h 331787"/>
              <a:gd name="connsiteX111" fmla="*/ 165260 w 331788"/>
              <a:gd name="connsiteY111" fmla="*/ 0 h 33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331788" h="331787">
                <a:moveTo>
                  <a:pt x="199497" y="265112"/>
                </a:moveTo>
                <a:cubicBezTo>
                  <a:pt x="203360" y="270241"/>
                  <a:pt x="205935" y="274088"/>
                  <a:pt x="209798" y="279217"/>
                </a:cubicBezTo>
                <a:cubicBezTo>
                  <a:pt x="222674" y="295885"/>
                  <a:pt x="231688" y="307425"/>
                  <a:pt x="238126" y="315118"/>
                </a:cubicBezTo>
                <a:cubicBezTo>
                  <a:pt x="216236" y="325376"/>
                  <a:pt x="191771" y="331787"/>
                  <a:pt x="166018" y="331787"/>
                </a:cubicBezTo>
                <a:cubicBezTo>
                  <a:pt x="150566" y="331787"/>
                  <a:pt x="136402" y="329223"/>
                  <a:pt x="122238" y="325376"/>
                </a:cubicBezTo>
                <a:cubicBezTo>
                  <a:pt x="141553" y="312554"/>
                  <a:pt x="169881" y="293321"/>
                  <a:pt x="199497" y="265112"/>
                </a:cubicBezTo>
                <a:close/>
                <a:moveTo>
                  <a:pt x="190500" y="228600"/>
                </a:moveTo>
                <a:cubicBezTo>
                  <a:pt x="194163" y="228600"/>
                  <a:pt x="197827" y="228600"/>
                  <a:pt x="201490" y="228600"/>
                </a:cubicBezTo>
                <a:cubicBezTo>
                  <a:pt x="202712" y="231198"/>
                  <a:pt x="203933" y="233796"/>
                  <a:pt x="206375" y="236394"/>
                </a:cubicBezTo>
                <a:cubicBezTo>
                  <a:pt x="203933" y="237693"/>
                  <a:pt x="201490" y="240290"/>
                  <a:pt x="200269" y="242888"/>
                </a:cubicBezTo>
                <a:cubicBezTo>
                  <a:pt x="196606" y="237693"/>
                  <a:pt x="194163" y="233796"/>
                  <a:pt x="190500" y="228600"/>
                </a:cubicBezTo>
                <a:close/>
                <a:moveTo>
                  <a:pt x="146452" y="228600"/>
                </a:moveTo>
                <a:cubicBezTo>
                  <a:pt x="152930" y="228600"/>
                  <a:pt x="159408" y="229897"/>
                  <a:pt x="164590" y="229897"/>
                </a:cubicBezTo>
                <a:cubicBezTo>
                  <a:pt x="164590" y="229897"/>
                  <a:pt x="164590" y="229897"/>
                  <a:pt x="165885" y="229897"/>
                </a:cubicBezTo>
                <a:cubicBezTo>
                  <a:pt x="168477" y="229897"/>
                  <a:pt x="171068" y="229897"/>
                  <a:pt x="173659" y="229897"/>
                </a:cubicBezTo>
                <a:cubicBezTo>
                  <a:pt x="178841" y="237678"/>
                  <a:pt x="185319" y="245459"/>
                  <a:pt x="190501" y="253240"/>
                </a:cubicBezTo>
                <a:cubicBezTo>
                  <a:pt x="156817" y="286958"/>
                  <a:pt x="123132" y="309004"/>
                  <a:pt x="103699" y="320675"/>
                </a:cubicBezTo>
                <a:cubicBezTo>
                  <a:pt x="94630" y="316785"/>
                  <a:pt x="85561" y="311597"/>
                  <a:pt x="77788" y="306410"/>
                </a:cubicBezTo>
                <a:cubicBezTo>
                  <a:pt x="84266" y="293442"/>
                  <a:pt x="97221" y="271396"/>
                  <a:pt x="112768" y="244162"/>
                </a:cubicBezTo>
                <a:cubicBezTo>
                  <a:pt x="115359" y="245459"/>
                  <a:pt x="117950" y="245459"/>
                  <a:pt x="121837" y="245459"/>
                </a:cubicBezTo>
                <a:cubicBezTo>
                  <a:pt x="132201" y="245459"/>
                  <a:pt x="142566" y="238975"/>
                  <a:pt x="146452" y="228600"/>
                </a:cubicBezTo>
                <a:close/>
                <a:moveTo>
                  <a:pt x="323851" y="217487"/>
                </a:moveTo>
                <a:cubicBezTo>
                  <a:pt x="310830" y="256268"/>
                  <a:pt x="284788" y="287292"/>
                  <a:pt x="249631" y="307975"/>
                </a:cubicBezTo>
                <a:cubicBezTo>
                  <a:pt x="240516" y="295048"/>
                  <a:pt x="224890" y="275658"/>
                  <a:pt x="207963" y="253682"/>
                </a:cubicBezTo>
                <a:cubicBezTo>
                  <a:pt x="211869" y="249804"/>
                  <a:pt x="214474" y="247219"/>
                  <a:pt x="218380" y="243341"/>
                </a:cubicBezTo>
                <a:cubicBezTo>
                  <a:pt x="220984" y="244634"/>
                  <a:pt x="223588" y="244634"/>
                  <a:pt x="227495" y="244634"/>
                </a:cubicBezTo>
                <a:cubicBezTo>
                  <a:pt x="239214" y="244634"/>
                  <a:pt x="250933" y="236878"/>
                  <a:pt x="253537" y="225243"/>
                </a:cubicBezTo>
                <a:cubicBezTo>
                  <a:pt x="280881" y="222658"/>
                  <a:pt x="304319" y="220073"/>
                  <a:pt x="323851" y="217487"/>
                </a:cubicBezTo>
                <a:close/>
                <a:moveTo>
                  <a:pt x="3175" y="196850"/>
                </a:moveTo>
                <a:cubicBezTo>
                  <a:pt x="23562" y="204666"/>
                  <a:pt x="55417" y="215086"/>
                  <a:pt x="93642" y="222902"/>
                </a:cubicBezTo>
                <a:cubicBezTo>
                  <a:pt x="94916" y="228112"/>
                  <a:pt x="96190" y="232019"/>
                  <a:pt x="100013" y="235927"/>
                </a:cubicBezTo>
                <a:cubicBezTo>
                  <a:pt x="84723" y="261978"/>
                  <a:pt x="71981" y="284122"/>
                  <a:pt x="65610" y="298450"/>
                </a:cubicBezTo>
                <a:cubicBezTo>
                  <a:pt x="33755" y="273702"/>
                  <a:pt x="10820" y="237230"/>
                  <a:pt x="3175" y="196850"/>
                </a:cubicBezTo>
                <a:close/>
                <a:moveTo>
                  <a:pt x="146517" y="192087"/>
                </a:moveTo>
                <a:cubicBezTo>
                  <a:pt x="151747" y="200025"/>
                  <a:pt x="156976" y="207963"/>
                  <a:pt x="163513" y="215900"/>
                </a:cubicBezTo>
                <a:cubicBezTo>
                  <a:pt x="158284" y="215900"/>
                  <a:pt x="153054" y="214577"/>
                  <a:pt x="147825" y="214577"/>
                </a:cubicBezTo>
                <a:cubicBezTo>
                  <a:pt x="147825" y="209286"/>
                  <a:pt x="145210" y="203994"/>
                  <a:pt x="141288" y="200025"/>
                </a:cubicBezTo>
                <a:cubicBezTo>
                  <a:pt x="142595" y="197379"/>
                  <a:pt x="145210" y="194733"/>
                  <a:pt x="146517" y="192087"/>
                </a:cubicBezTo>
                <a:close/>
                <a:moveTo>
                  <a:pt x="277877" y="160337"/>
                </a:moveTo>
                <a:cubicBezTo>
                  <a:pt x="290894" y="175968"/>
                  <a:pt x="302610" y="190296"/>
                  <a:pt x="314326" y="204624"/>
                </a:cubicBezTo>
                <a:cubicBezTo>
                  <a:pt x="297403" y="205927"/>
                  <a:pt x="276575" y="208532"/>
                  <a:pt x="253143" y="211137"/>
                </a:cubicBezTo>
                <a:cubicBezTo>
                  <a:pt x="251842" y="207230"/>
                  <a:pt x="251842" y="204624"/>
                  <a:pt x="249238" y="203322"/>
                </a:cubicBezTo>
                <a:cubicBezTo>
                  <a:pt x="259652" y="188994"/>
                  <a:pt x="270066" y="174665"/>
                  <a:pt x="277877" y="160337"/>
                </a:cubicBezTo>
                <a:close/>
                <a:moveTo>
                  <a:pt x="290513" y="153987"/>
                </a:moveTo>
                <a:cubicBezTo>
                  <a:pt x="306490" y="159216"/>
                  <a:pt x="321136" y="163139"/>
                  <a:pt x="331788" y="167061"/>
                </a:cubicBezTo>
                <a:cubicBezTo>
                  <a:pt x="331788" y="178827"/>
                  <a:pt x="330457" y="187978"/>
                  <a:pt x="329125" y="198437"/>
                </a:cubicBezTo>
                <a:cubicBezTo>
                  <a:pt x="317142" y="185364"/>
                  <a:pt x="303828" y="170983"/>
                  <a:pt x="290513" y="153987"/>
                </a:cubicBezTo>
                <a:close/>
                <a:moveTo>
                  <a:pt x="113341" y="139700"/>
                </a:moveTo>
                <a:cubicBezTo>
                  <a:pt x="118493" y="150004"/>
                  <a:pt x="124933" y="160307"/>
                  <a:pt x="130085" y="169324"/>
                </a:cubicBezTo>
                <a:cubicBezTo>
                  <a:pt x="132661" y="171900"/>
                  <a:pt x="135237" y="175764"/>
                  <a:pt x="136525" y="178340"/>
                </a:cubicBezTo>
                <a:cubicBezTo>
                  <a:pt x="133949" y="183492"/>
                  <a:pt x="131373" y="187356"/>
                  <a:pt x="128797" y="191219"/>
                </a:cubicBezTo>
                <a:cubicBezTo>
                  <a:pt x="126221" y="189932"/>
                  <a:pt x="123645" y="189932"/>
                  <a:pt x="121069" y="189932"/>
                </a:cubicBezTo>
                <a:cubicBezTo>
                  <a:pt x="109478" y="189932"/>
                  <a:pt x="99174" y="197659"/>
                  <a:pt x="95310" y="207963"/>
                </a:cubicBezTo>
                <a:cubicBezTo>
                  <a:pt x="52807" y="200235"/>
                  <a:pt x="19320" y="187356"/>
                  <a:pt x="1288" y="179628"/>
                </a:cubicBezTo>
                <a:cubicBezTo>
                  <a:pt x="0" y="174476"/>
                  <a:pt x="0" y="170612"/>
                  <a:pt x="0" y="165460"/>
                </a:cubicBezTo>
                <a:cubicBezTo>
                  <a:pt x="0" y="160307"/>
                  <a:pt x="0" y="156444"/>
                  <a:pt x="1288" y="151292"/>
                </a:cubicBezTo>
                <a:cubicBezTo>
                  <a:pt x="23183" y="147428"/>
                  <a:pt x="64399" y="142276"/>
                  <a:pt x="113341" y="139700"/>
                </a:cubicBezTo>
                <a:close/>
                <a:moveTo>
                  <a:pt x="186315" y="138112"/>
                </a:moveTo>
                <a:cubicBezTo>
                  <a:pt x="215774" y="139408"/>
                  <a:pt x="243952" y="143298"/>
                  <a:pt x="268288" y="149780"/>
                </a:cubicBezTo>
                <a:cubicBezTo>
                  <a:pt x="259322" y="164042"/>
                  <a:pt x="249076" y="179599"/>
                  <a:pt x="238829" y="193860"/>
                </a:cubicBezTo>
                <a:cubicBezTo>
                  <a:pt x="234986" y="192564"/>
                  <a:pt x="231144" y="191267"/>
                  <a:pt x="227301" y="191267"/>
                </a:cubicBezTo>
                <a:cubicBezTo>
                  <a:pt x="213212" y="191267"/>
                  <a:pt x="201685" y="201639"/>
                  <a:pt x="200404" y="214604"/>
                </a:cubicBezTo>
                <a:cubicBezTo>
                  <a:pt x="194000" y="214604"/>
                  <a:pt x="186315" y="214604"/>
                  <a:pt x="179911" y="215900"/>
                </a:cubicBezTo>
                <a:cubicBezTo>
                  <a:pt x="170945" y="202936"/>
                  <a:pt x="163260" y="191267"/>
                  <a:pt x="155575" y="179599"/>
                </a:cubicBezTo>
                <a:cubicBezTo>
                  <a:pt x="160698" y="171820"/>
                  <a:pt x="167102" y="162745"/>
                  <a:pt x="173507" y="154966"/>
                </a:cubicBezTo>
                <a:cubicBezTo>
                  <a:pt x="177349" y="148483"/>
                  <a:pt x="182472" y="143298"/>
                  <a:pt x="186315" y="138112"/>
                </a:cubicBezTo>
                <a:close/>
                <a:moveTo>
                  <a:pt x="168276" y="138112"/>
                </a:moveTo>
                <a:cubicBezTo>
                  <a:pt x="165630" y="140597"/>
                  <a:pt x="164307" y="143081"/>
                  <a:pt x="161661" y="145566"/>
                </a:cubicBezTo>
                <a:cubicBezTo>
                  <a:pt x="156370" y="153020"/>
                  <a:pt x="151078" y="159232"/>
                  <a:pt x="145786" y="166687"/>
                </a:cubicBezTo>
                <a:cubicBezTo>
                  <a:pt x="144463" y="165445"/>
                  <a:pt x="143140" y="162960"/>
                  <a:pt x="141817" y="161718"/>
                </a:cubicBezTo>
                <a:cubicBezTo>
                  <a:pt x="137849" y="154263"/>
                  <a:pt x="132557" y="146808"/>
                  <a:pt x="128588" y="139354"/>
                </a:cubicBezTo>
                <a:cubicBezTo>
                  <a:pt x="141817" y="139354"/>
                  <a:pt x="155047" y="138112"/>
                  <a:pt x="168276" y="138112"/>
                </a:cubicBezTo>
                <a:close/>
                <a:moveTo>
                  <a:pt x="220028" y="103187"/>
                </a:moveTo>
                <a:cubicBezTo>
                  <a:pt x="223838" y="104486"/>
                  <a:pt x="227648" y="105784"/>
                  <a:pt x="232728" y="105784"/>
                </a:cubicBezTo>
                <a:cubicBezTo>
                  <a:pt x="233998" y="105784"/>
                  <a:pt x="236538" y="105784"/>
                  <a:pt x="237808" y="105784"/>
                </a:cubicBezTo>
                <a:cubicBezTo>
                  <a:pt x="241618" y="109681"/>
                  <a:pt x="244158" y="114877"/>
                  <a:pt x="246698" y="118773"/>
                </a:cubicBezTo>
                <a:cubicBezTo>
                  <a:pt x="249238" y="122670"/>
                  <a:pt x="253048" y="127865"/>
                  <a:pt x="255588" y="131762"/>
                </a:cubicBezTo>
                <a:cubicBezTo>
                  <a:pt x="237808" y="129164"/>
                  <a:pt x="218758" y="126566"/>
                  <a:pt x="198438" y="125267"/>
                </a:cubicBezTo>
                <a:cubicBezTo>
                  <a:pt x="206058" y="117474"/>
                  <a:pt x="213678" y="109681"/>
                  <a:pt x="220028" y="103187"/>
                </a:cubicBezTo>
                <a:close/>
                <a:moveTo>
                  <a:pt x="317236" y="98425"/>
                </a:moveTo>
                <a:cubicBezTo>
                  <a:pt x="325173" y="115539"/>
                  <a:pt x="329142" y="133969"/>
                  <a:pt x="331788" y="152400"/>
                </a:cubicBezTo>
                <a:cubicBezTo>
                  <a:pt x="319882" y="148450"/>
                  <a:pt x="306652" y="144501"/>
                  <a:pt x="292100" y="140552"/>
                </a:cubicBezTo>
                <a:cubicBezTo>
                  <a:pt x="301361" y="124754"/>
                  <a:pt x="310621" y="111589"/>
                  <a:pt x="317236" y="98425"/>
                </a:cubicBezTo>
                <a:close/>
                <a:moveTo>
                  <a:pt x="286068" y="52387"/>
                </a:moveTo>
                <a:cubicBezTo>
                  <a:pt x="295205" y="61448"/>
                  <a:pt x="303037" y="71803"/>
                  <a:pt x="309563" y="84748"/>
                </a:cubicBezTo>
                <a:cubicBezTo>
                  <a:pt x="301731" y="98986"/>
                  <a:pt x="289984" y="117108"/>
                  <a:pt x="278236" y="136525"/>
                </a:cubicBezTo>
                <a:cubicBezTo>
                  <a:pt x="278236" y="136525"/>
                  <a:pt x="276931" y="136525"/>
                  <a:pt x="276931" y="136525"/>
                </a:cubicBezTo>
                <a:cubicBezTo>
                  <a:pt x="270404" y="127464"/>
                  <a:pt x="265183" y="119697"/>
                  <a:pt x="258657" y="110636"/>
                </a:cubicBezTo>
                <a:cubicBezTo>
                  <a:pt x="256046" y="106753"/>
                  <a:pt x="253436" y="102870"/>
                  <a:pt x="250825" y="98986"/>
                </a:cubicBezTo>
                <a:cubicBezTo>
                  <a:pt x="256046" y="93809"/>
                  <a:pt x="259962" y="86042"/>
                  <a:pt x="259962" y="78275"/>
                </a:cubicBezTo>
                <a:cubicBezTo>
                  <a:pt x="259962" y="75687"/>
                  <a:pt x="259962" y="73098"/>
                  <a:pt x="258657" y="70509"/>
                </a:cubicBezTo>
                <a:cubicBezTo>
                  <a:pt x="269099" y="62742"/>
                  <a:pt x="278236" y="57564"/>
                  <a:pt x="286068" y="52387"/>
                </a:cubicBezTo>
                <a:close/>
                <a:moveTo>
                  <a:pt x="73025" y="28575"/>
                </a:moveTo>
                <a:cubicBezTo>
                  <a:pt x="79493" y="54655"/>
                  <a:pt x="92428" y="92472"/>
                  <a:pt x="107950" y="126377"/>
                </a:cubicBezTo>
                <a:cubicBezTo>
                  <a:pt x="63970" y="128985"/>
                  <a:pt x="25165" y="134201"/>
                  <a:pt x="3175" y="138113"/>
                </a:cubicBezTo>
                <a:cubicBezTo>
                  <a:pt x="10936" y="92472"/>
                  <a:pt x="36806" y="53351"/>
                  <a:pt x="73025" y="28575"/>
                </a:cubicBezTo>
                <a:close/>
                <a:moveTo>
                  <a:pt x="203200" y="4762"/>
                </a:moveTo>
                <a:cubicBezTo>
                  <a:pt x="230476" y="11151"/>
                  <a:pt x="255155" y="23928"/>
                  <a:pt x="274638" y="41817"/>
                </a:cubicBezTo>
                <a:cubicBezTo>
                  <a:pt x="268144" y="45650"/>
                  <a:pt x="260350" y="52039"/>
                  <a:pt x="251258" y="57150"/>
                </a:cubicBezTo>
                <a:cubicBezTo>
                  <a:pt x="246063" y="53316"/>
                  <a:pt x="239568" y="50761"/>
                  <a:pt x="233074" y="50761"/>
                </a:cubicBezTo>
                <a:cubicBezTo>
                  <a:pt x="230476" y="50761"/>
                  <a:pt x="227879" y="50761"/>
                  <a:pt x="225281" y="52039"/>
                </a:cubicBezTo>
                <a:cubicBezTo>
                  <a:pt x="216189" y="34150"/>
                  <a:pt x="208395" y="17539"/>
                  <a:pt x="203200" y="4762"/>
                </a:cubicBezTo>
                <a:close/>
                <a:moveTo>
                  <a:pt x="165260" y="0"/>
                </a:moveTo>
                <a:cubicBezTo>
                  <a:pt x="172957" y="0"/>
                  <a:pt x="179371" y="0"/>
                  <a:pt x="185786" y="1290"/>
                </a:cubicBezTo>
                <a:cubicBezTo>
                  <a:pt x="192200" y="15478"/>
                  <a:pt x="199897" y="36115"/>
                  <a:pt x="212725" y="59333"/>
                </a:cubicBezTo>
                <a:cubicBezTo>
                  <a:pt x="207594" y="63202"/>
                  <a:pt x="205028" y="69651"/>
                  <a:pt x="205028" y="77390"/>
                </a:cubicBezTo>
                <a:cubicBezTo>
                  <a:pt x="205028" y="82550"/>
                  <a:pt x="206311" y="87709"/>
                  <a:pt x="208876" y="91579"/>
                </a:cubicBezTo>
                <a:cubicBezTo>
                  <a:pt x="198614" y="100608"/>
                  <a:pt x="188351" y="110926"/>
                  <a:pt x="179371" y="122535"/>
                </a:cubicBezTo>
                <a:cubicBezTo>
                  <a:pt x="178089" y="122535"/>
                  <a:pt x="178089" y="122535"/>
                  <a:pt x="176806" y="122535"/>
                </a:cubicBezTo>
                <a:cubicBezTo>
                  <a:pt x="158846" y="122535"/>
                  <a:pt x="139604" y="123825"/>
                  <a:pt x="122927" y="123825"/>
                </a:cubicBezTo>
                <a:cubicBezTo>
                  <a:pt x="104967" y="87709"/>
                  <a:pt x="92139" y="45144"/>
                  <a:pt x="85725" y="20637"/>
                </a:cubicBezTo>
                <a:cubicBezTo>
                  <a:pt x="108816" y="7739"/>
                  <a:pt x="135755" y="0"/>
                  <a:pt x="1652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/>
          </a:p>
        </p:txBody>
      </p:sp>
      <p:sp>
        <p:nvSpPr>
          <p:cNvPr id="28" name="矩形: 圆角 27">
            <a:extLst>
              <a:ext uri="{FF2B5EF4-FFF2-40B4-BE49-F238E27FC236}">
                <a16:creationId xmlns="" xmlns:a16="http://schemas.microsoft.com/office/drawing/2014/main" id="{875F2685-46A6-469E-B722-AA55794692AA}"/>
              </a:ext>
            </a:extLst>
          </p:cNvPr>
          <p:cNvSpPr/>
          <p:nvPr/>
        </p:nvSpPr>
        <p:spPr>
          <a:xfrm>
            <a:off x="7174230" y="3985227"/>
            <a:ext cx="326571" cy="326571"/>
          </a:xfrm>
          <a:prstGeom prst="roundRect">
            <a:avLst/>
          </a:prstGeom>
          <a:solidFill>
            <a:srgbClr val="27453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9" name="椭圆 8">
            <a:extLst>
              <a:ext uri="{FF2B5EF4-FFF2-40B4-BE49-F238E27FC236}">
                <a16:creationId xmlns="" xmlns:a16="http://schemas.microsoft.com/office/drawing/2014/main" id="{4F7B3F9D-1E44-429A-A364-81F92F561D49}"/>
              </a:ext>
            </a:extLst>
          </p:cNvPr>
          <p:cNvSpPr/>
          <p:nvPr/>
        </p:nvSpPr>
        <p:spPr>
          <a:xfrm>
            <a:off x="7249240" y="4060237"/>
            <a:ext cx="176552" cy="176552"/>
          </a:xfrm>
          <a:custGeom>
            <a:avLst/>
            <a:gdLst>
              <a:gd name="connsiteX0" fmla="*/ 157638 w 338138"/>
              <a:gd name="connsiteY0" fmla="*/ 144463 h 338138"/>
              <a:gd name="connsiteX1" fmla="*/ 165544 w 338138"/>
              <a:gd name="connsiteY1" fmla="*/ 148443 h 338138"/>
              <a:gd name="connsiteX2" fmla="*/ 249865 w 338138"/>
              <a:gd name="connsiteY2" fmla="*/ 233341 h 338138"/>
              <a:gd name="connsiteX3" fmla="*/ 280167 w 338138"/>
              <a:gd name="connsiteY3" fmla="*/ 232015 h 338138"/>
              <a:gd name="connsiteX4" fmla="*/ 286755 w 338138"/>
              <a:gd name="connsiteY4" fmla="*/ 234668 h 338138"/>
              <a:gd name="connsiteX5" fmla="*/ 335503 w 338138"/>
              <a:gd name="connsiteY5" fmla="*/ 283750 h 338138"/>
              <a:gd name="connsiteX6" fmla="*/ 338138 w 338138"/>
              <a:gd name="connsiteY6" fmla="*/ 293036 h 338138"/>
              <a:gd name="connsiteX7" fmla="*/ 330233 w 338138"/>
              <a:gd name="connsiteY7" fmla="*/ 298342 h 338138"/>
              <a:gd name="connsiteX8" fmla="*/ 311788 w 338138"/>
              <a:gd name="connsiteY8" fmla="*/ 303648 h 338138"/>
              <a:gd name="connsiteX9" fmla="*/ 303883 w 338138"/>
              <a:gd name="connsiteY9" fmla="*/ 310281 h 338138"/>
              <a:gd name="connsiteX10" fmla="*/ 299930 w 338138"/>
              <a:gd name="connsiteY10" fmla="*/ 331505 h 338138"/>
              <a:gd name="connsiteX11" fmla="*/ 293343 w 338138"/>
              <a:gd name="connsiteY11" fmla="*/ 338138 h 338138"/>
              <a:gd name="connsiteX12" fmla="*/ 290708 w 338138"/>
              <a:gd name="connsiteY12" fmla="*/ 338138 h 338138"/>
              <a:gd name="connsiteX13" fmla="*/ 284120 w 338138"/>
              <a:gd name="connsiteY13" fmla="*/ 335485 h 338138"/>
              <a:gd name="connsiteX14" fmla="*/ 235372 w 338138"/>
              <a:gd name="connsiteY14" fmla="*/ 286403 h 338138"/>
              <a:gd name="connsiteX15" fmla="*/ 232737 w 338138"/>
              <a:gd name="connsiteY15" fmla="*/ 279770 h 338138"/>
              <a:gd name="connsiteX16" fmla="*/ 234054 w 338138"/>
              <a:gd name="connsiteY16" fmla="*/ 249260 h 338138"/>
              <a:gd name="connsiteX17" fmla="*/ 149733 w 338138"/>
              <a:gd name="connsiteY17" fmla="*/ 164361 h 338138"/>
              <a:gd name="connsiteX18" fmla="*/ 149733 w 338138"/>
              <a:gd name="connsiteY18" fmla="*/ 148443 h 338138"/>
              <a:gd name="connsiteX19" fmla="*/ 157638 w 338138"/>
              <a:gd name="connsiteY19" fmla="*/ 144463 h 338138"/>
              <a:gd name="connsiteX20" fmla="*/ 145922 w 338138"/>
              <a:gd name="connsiteY20" fmla="*/ 120650 h 338138"/>
              <a:gd name="connsiteX21" fmla="*/ 169863 w 338138"/>
              <a:gd name="connsiteY21" fmla="*/ 137383 h 338138"/>
              <a:gd name="connsiteX22" fmla="*/ 157893 w 338138"/>
              <a:gd name="connsiteY22" fmla="*/ 133522 h 338138"/>
              <a:gd name="connsiteX23" fmla="*/ 141931 w 338138"/>
              <a:gd name="connsiteY23" fmla="*/ 141245 h 338138"/>
              <a:gd name="connsiteX24" fmla="*/ 137941 w 338138"/>
              <a:gd name="connsiteY24" fmla="*/ 168275 h 338138"/>
              <a:gd name="connsiteX25" fmla="*/ 120650 w 338138"/>
              <a:gd name="connsiteY25" fmla="*/ 145106 h 338138"/>
              <a:gd name="connsiteX26" fmla="*/ 145922 w 338138"/>
              <a:gd name="connsiteY26" fmla="*/ 120650 h 338138"/>
              <a:gd name="connsiteX27" fmla="*/ 146051 w 338138"/>
              <a:gd name="connsiteY27" fmla="*/ 60325 h 338138"/>
              <a:gd name="connsiteX28" fmla="*/ 230188 w 338138"/>
              <a:gd name="connsiteY28" fmla="*/ 145257 h 338138"/>
              <a:gd name="connsiteX29" fmla="*/ 219671 w 338138"/>
              <a:gd name="connsiteY29" fmla="*/ 186395 h 338138"/>
              <a:gd name="connsiteX30" fmla="*/ 193378 w 338138"/>
              <a:gd name="connsiteY30" fmla="*/ 161181 h 338138"/>
              <a:gd name="connsiteX31" fmla="*/ 196007 w 338138"/>
              <a:gd name="connsiteY31" fmla="*/ 145257 h 338138"/>
              <a:gd name="connsiteX32" fmla="*/ 146051 w 338138"/>
              <a:gd name="connsiteY32" fmla="*/ 94828 h 338138"/>
              <a:gd name="connsiteX33" fmla="*/ 96094 w 338138"/>
              <a:gd name="connsiteY33" fmla="*/ 145257 h 338138"/>
              <a:gd name="connsiteX34" fmla="*/ 146051 w 338138"/>
              <a:gd name="connsiteY34" fmla="*/ 195685 h 338138"/>
              <a:gd name="connsiteX35" fmla="*/ 161827 w 338138"/>
              <a:gd name="connsiteY35" fmla="*/ 193031 h 338138"/>
              <a:gd name="connsiteX36" fmla="*/ 188119 w 338138"/>
              <a:gd name="connsiteY36" fmla="*/ 219572 h 338138"/>
              <a:gd name="connsiteX37" fmla="*/ 146051 w 338138"/>
              <a:gd name="connsiteY37" fmla="*/ 230188 h 338138"/>
              <a:gd name="connsiteX38" fmla="*/ 61913 w 338138"/>
              <a:gd name="connsiteY38" fmla="*/ 145257 h 338138"/>
              <a:gd name="connsiteX39" fmla="*/ 146051 w 338138"/>
              <a:gd name="connsiteY39" fmla="*/ 60325 h 338138"/>
              <a:gd name="connsiteX40" fmla="*/ 145257 w 338138"/>
              <a:gd name="connsiteY40" fmla="*/ 0 h 338138"/>
              <a:gd name="connsiteX41" fmla="*/ 290513 w 338138"/>
              <a:gd name="connsiteY41" fmla="*/ 145257 h 338138"/>
              <a:gd name="connsiteX42" fmla="*/ 269385 w 338138"/>
              <a:gd name="connsiteY42" fmla="*/ 221846 h 338138"/>
              <a:gd name="connsiteX43" fmla="*/ 254859 w 338138"/>
              <a:gd name="connsiteY43" fmla="*/ 221846 h 338138"/>
              <a:gd name="connsiteX44" fmla="*/ 239013 w 338138"/>
              <a:gd name="connsiteY44" fmla="*/ 206000 h 338138"/>
              <a:gd name="connsiteX45" fmla="*/ 256180 w 338138"/>
              <a:gd name="connsiteY45" fmla="*/ 145257 h 338138"/>
              <a:gd name="connsiteX46" fmla="*/ 145257 w 338138"/>
              <a:gd name="connsiteY46" fmla="*/ 34333 h 338138"/>
              <a:gd name="connsiteX47" fmla="*/ 34333 w 338138"/>
              <a:gd name="connsiteY47" fmla="*/ 145257 h 338138"/>
              <a:gd name="connsiteX48" fmla="*/ 145257 w 338138"/>
              <a:gd name="connsiteY48" fmla="*/ 256180 h 338138"/>
              <a:gd name="connsiteX49" fmla="*/ 206000 w 338138"/>
              <a:gd name="connsiteY49" fmla="*/ 239013 h 338138"/>
              <a:gd name="connsiteX50" fmla="*/ 221847 w 338138"/>
              <a:gd name="connsiteY50" fmla="*/ 254859 h 338138"/>
              <a:gd name="connsiteX51" fmla="*/ 221847 w 338138"/>
              <a:gd name="connsiteY51" fmla="*/ 269385 h 338138"/>
              <a:gd name="connsiteX52" fmla="*/ 145257 w 338138"/>
              <a:gd name="connsiteY52" fmla="*/ 290513 h 338138"/>
              <a:gd name="connsiteX53" fmla="*/ 0 w 338138"/>
              <a:gd name="connsiteY53" fmla="*/ 145257 h 338138"/>
              <a:gd name="connsiteX54" fmla="*/ 145257 w 338138"/>
              <a:gd name="connsiteY5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38138" h="338138">
                <a:moveTo>
                  <a:pt x="157638" y="144463"/>
                </a:moveTo>
                <a:cubicBezTo>
                  <a:pt x="160273" y="144463"/>
                  <a:pt x="162908" y="145790"/>
                  <a:pt x="165544" y="148443"/>
                </a:cubicBezTo>
                <a:cubicBezTo>
                  <a:pt x="165544" y="148443"/>
                  <a:pt x="165544" y="148443"/>
                  <a:pt x="249865" y="233341"/>
                </a:cubicBezTo>
                <a:cubicBezTo>
                  <a:pt x="249865" y="233341"/>
                  <a:pt x="249865" y="233341"/>
                  <a:pt x="280167" y="232015"/>
                </a:cubicBezTo>
                <a:cubicBezTo>
                  <a:pt x="282803" y="232015"/>
                  <a:pt x="285438" y="233341"/>
                  <a:pt x="286755" y="234668"/>
                </a:cubicBezTo>
                <a:cubicBezTo>
                  <a:pt x="286755" y="234668"/>
                  <a:pt x="286755" y="234668"/>
                  <a:pt x="335503" y="283750"/>
                </a:cubicBezTo>
                <a:cubicBezTo>
                  <a:pt x="338138" y="286403"/>
                  <a:pt x="338138" y="289056"/>
                  <a:pt x="338138" y="293036"/>
                </a:cubicBezTo>
                <a:cubicBezTo>
                  <a:pt x="336821" y="295689"/>
                  <a:pt x="334186" y="298342"/>
                  <a:pt x="330233" y="298342"/>
                </a:cubicBezTo>
                <a:cubicBezTo>
                  <a:pt x="330233" y="298342"/>
                  <a:pt x="330233" y="298342"/>
                  <a:pt x="311788" y="303648"/>
                </a:cubicBezTo>
                <a:cubicBezTo>
                  <a:pt x="307835" y="303648"/>
                  <a:pt x="305200" y="306301"/>
                  <a:pt x="303883" y="310281"/>
                </a:cubicBezTo>
                <a:cubicBezTo>
                  <a:pt x="303883" y="310281"/>
                  <a:pt x="303883" y="310281"/>
                  <a:pt x="299930" y="331505"/>
                </a:cubicBezTo>
                <a:cubicBezTo>
                  <a:pt x="298613" y="334158"/>
                  <a:pt x="295978" y="336812"/>
                  <a:pt x="293343" y="338138"/>
                </a:cubicBezTo>
                <a:cubicBezTo>
                  <a:pt x="292025" y="338138"/>
                  <a:pt x="292025" y="338138"/>
                  <a:pt x="290708" y="338138"/>
                </a:cubicBezTo>
                <a:cubicBezTo>
                  <a:pt x="288073" y="338138"/>
                  <a:pt x="285438" y="336812"/>
                  <a:pt x="284120" y="335485"/>
                </a:cubicBezTo>
                <a:cubicBezTo>
                  <a:pt x="284120" y="335485"/>
                  <a:pt x="284120" y="335485"/>
                  <a:pt x="235372" y="286403"/>
                </a:cubicBezTo>
                <a:cubicBezTo>
                  <a:pt x="232737" y="283750"/>
                  <a:pt x="232737" y="281097"/>
                  <a:pt x="232737" y="279770"/>
                </a:cubicBezTo>
                <a:cubicBezTo>
                  <a:pt x="232737" y="279770"/>
                  <a:pt x="232737" y="279770"/>
                  <a:pt x="234054" y="249260"/>
                </a:cubicBezTo>
                <a:cubicBezTo>
                  <a:pt x="234054" y="249260"/>
                  <a:pt x="234054" y="249260"/>
                  <a:pt x="149733" y="164361"/>
                </a:cubicBezTo>
                <a:cubicBezTo>
                  <a:pt x="144463" y="159055"/>
                  <a:pt x="144463" y="152422"/>
                  <a:pt x="149733" y="148443"/>
                </a:cubicBezTo>
                <a:cubicBezTo>
                  <a:pt x="151051" y="145790"/>
                  <a:pt x="155003" y="144463"/>
                  <a:pt x="157638" y="144463"/>
                </a:cubicBezTo>
                <a:close/>
                <a:moveTo>
                  <a:pt x="145922" y="120650"/>
                </a:moveTo>
                <a:cubicBezTo>
                  <a:pt x="157893" y="120650"/>
                  <a:pt x="167203" y="128373"/>
                  <a:pt x="169863" y="137383"/>
                </a:cubicBezTo>
                <a:cubicBezTo>
                  <a:pt x="167203" y="134809"/>
                  <a:pt x="161883" y="133522"/>
                  <a:pt x="157893" y="133522"/>
                </a:cubicBezTo>
                <a:cubicBezTo>
                  <a:pt x="151242" y="133522"/>
                  <a:pt x="145922" y="136096"/>
                  <a:pt x="141931" y="141245"/>
                </a:cubicBezTo>
                <a:cubicBezTo>
                  <a:pt x="133951" y="147680"/>
                  <a:pt x="132620" y="160552"/>
                  <a:pt x="137941" y="168275"/>
                </a:cubicBezTo>
                <a:cubicBezTo>
                  <a:pt x="128630" y="165701"/>
                  <a:pt x="120650" y="156691"/>
                  <a:pt x="120650" y="145106"/>
                </a:cubicBezTo>
                <a:cubicBezTo>
                  <a:pt x="120650" y="132234"/>
                  <a:pt x="132620" y="120650"/>
                  <a:pt x="145922" y="120650"/>
                </a:cubicBezTo>
                <a:close/>
                <a:moveTo>
                  <a:pt x="146051" y="60325"/>
                </a:moveTo>
                <a:cubicBezTo>
                  <a:pt x="192063" y="60325"/>
                  <a:pt x="230188" y="98810"/>
                  <a:pt x="230188" y="145257"/>
                </a:cubicBezTo>
                <a:cubicBezTo>
                  <a:pt x="230188" y="159854"/>
                  <a:pt x="226244" y="174452"/>
                  <a:pt x="219671" y="186395"/>
                </a:cubicBezTo>
                <a:lnTo>
                  <a:pt x="193378" y="161181"/>
                </a:lnTo>
                <a:cubicBezTo>
                  <a:pt x="196007" y="155873"/>
                  <a:pt x="196007" y="150565"/>
                  <a:pt x="196007" y="145257"/>
                </a:cubicBezTo>
                <a:cubicBezTo>
                  <a:pt x="196007" y="117388"/>
                  <a:pt x="173658" y="94828"/>
                  <a:pt x="146051" y="94828"/>
                </a:cubicBezTo>
                <a:cubicBezTo>
                  <a:pt x="118443" y="94828"/>
                  <a:pt x="96094" y="117388"/>
                  <a:pt x="96094" y="145257"/>
                </a:cubicBezTo>
                <a:cubicBezTo>
                  <a:pt x="96094" y="173125"/>
                  <a:pt x="118443" y="195685"/>
                  <a:pt x="146051" y="195685"/>
                </a:cubicBezTo>
                <a:cubicBezTo>
                  <a:pt x="151309" y="195685"/>
                  <a:pt x="156568" y="194358"/>
                  <a:pt x="161827" y="193031"/>
                </a:cubicBezTo>
                <a:cubicBezTo>
                  <a:pt x="161827" y="193031"/>
                  <a:pt x="161827" y="193031"/>
                  <a:pt x="188119" y="219572"/>
                </a:cubicBezTo>
                <a:cubicBezTo>
                  <a:pt x="174973" y="226207"/>
                  <a:pt x="161827" y="230188"/>
                  <a:pt x="146051" y="230188"/>
                </a:cubicBezTo>
                <a:cubicBezTo>
                  <a:pt x="100038" y="230188"/>
                  <a:pt x="61913" y="191703"/>
                  <a:pt x="61913" y="145257"/>
                </a:cubicBezTo>
                <a:cubicBezTo>
                  <a:pt x="61913" y="98810"/>
                  <a:pt x="100038" y="60325"/>
                  <a:pt x="146051" y="60325"/>
                </a:cubicBezTo>
                <a:close/>
                <a:moveTo>
                  <a:pt x="145257" y="0"/>
                </a:moveTo>
                <a:cubicBezTo>
                  <a:pt x="225808" y="0"/>
                  <a:pt x="290513" y="64705"/>
                  <a:pt x="290513" y="145257"/>
                </a:cubicBezTo>
                <a:cubicBezTo>
                  <a:pt x="290513" y="172987"/>
                  <a:pt x="282590" y="199398"/>
                  <a:pt x="269385" y="221846"/>
                </a:cubicBezTo>
                <a:cubicBezTo>
                  <a:pt x="269385" y="221846"/>
                  <a:pt x="269385" y="221846"/>
                  <a:pt x="254859" y="221846"/>
                </a:cubicBezTo>
                <a:cubicBezTo>
                  <a:pt x="254859" y="221846"/>
                  <a:pt x="254859" y="221846"/>
                  <a:pt x="239013" y="206000"/>
                </a:cubicBezTo>
                <a:cubicBezTo>
                  <a:pt x="249577" y="188833"/>
                  <a:pt x="256180" y="167705"/>
                  <a:pt x="256180" y="145257"/>
                </a:cubicBezTo>
                <a:cubicBezTo>
                  <a:pt x="256180" y="84513"/>
                  <a:pt x="207321" y="34333"/>
                  <a:pt x="145257" y="34333"/>
                </a:cubicBezTo>
                <a:cubicBezTo>
                  <a:pt x="84513" y="34333"/>
                  <a:pt x="34333" y="84513"/>
                  <a:pt x="34333" y="145257"/>
                </a:cubicBezTo>
                <a:cubicBezTo>
                  <a:pt x="34333" y="207321"/>
                  <a:pt x="84513" y="256180"/>
                  <a:pt x="145257" y="256180"/>
                </a:cubicBezTo>
                <a:cubicBezTo>
                  <a:pt x="167705" y="256180"/>
                  <a:pt x="188834" y="249577"/>
                  <a:pt x="206000" y="239013"/>
                </a:cubicBezTo>
                <a:cubicBezTo>
                  <a:pt x="206000" y="239013"/>
                  <a:pt x="206000" y="239013"/>
                  <a:pt x="221847" y="254859"/>
                </a:cubicBezTo>
                <a:cubicBezTo>
                  <a:pt x="221847" y="254859"/>
                  <a:pt x="221847" y="254859"/>
                  <a:pt x="221847" y="269385"/>
                </a:cubicBezTo>
                <a:cubicBezTo>
                  <a:pt x="199398" y="282590"/>
                  <a:pt x="172988" y="290513"/>
                  <a:pt x="145257" y="290513"/>
                </a:cubicBezTo>
                <a:cubicBezTo>
                  <a:pt x="64705" y="290513"/>
                  <a:pt x="0" y="225808"/>
                  <a:pt x="0" y="145257"/>
                </a:cubicBezTo>
                <a:cubicBezTo>
                  <a:pt x="0" y="64705"/>
                  <a:pt x="64705" y="0"/>
                  <a:pt x="1452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/>
          </a:p>
        </p:txBody>
      </p:sp>
      <p:sp>
        <p:nvSpPr>
          <p:cNvPr id="30" name="矩形: 圆角 29">
            <a:extLst>
              <a:ext uri="{FF2B5EF4-FFF2-40B4-BE49-F238E27FC236}">
                <a16:creationId xmlns="" xmlns:a16="http://schemas.microsoft.com/office/drawing/2014/main" id="{8B39313E-8603-4356-8C9A-51ECAE7ED70D}"/>
              </a:ext>
            </a:extLst>
          </p:cNvPr>
          <p:cNvSpPr/>
          <p:nvPr/>
        </p:nvSpPr>
        <p:spPr>
          <a:xfrm>
            <a:off x="7561217" y="3985227"/>
            <a:ext cx="326571" cy="326571"/>
          </a:xfrm>
          <a:prstGeom prst="roundRect">
            <a:avLst/>
          </a:prstGeom>
          <a:solidFill>
            <a:srgbClr val="C74F2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1" name="椭圆 11">
            <a:extLst>
              <a:ext uri="{FF2B5EF4-FFF2-40B4-BE49-F238E27FC236}">
                <a16:creationId xmlns="" xmlns:a16="http://schemas.microsoft.com/office/drawing/2014/main" id="{37127776-BA40-4B17-8983-3A7E511476D0}"/>
              </a:ext>
            </a:extLst>
          </p:cNvPr>
          <p:cNvSpPr/>
          <p:nvPr/>
        </p:nvSpPr>
        <p:spPr>
          <a:xfrm>
            <a:off x="7636227" y="4061082"/>
            <a:ext cx="176552" cy="174862"/>
          </a:xfrm>
          <a:custGeom>
            <a:avLst/>
            <a:gdLst>
              <a:gd name="connsiteX0" fmla="*/ 292147 w 331788"/>
              <a:gd name="connsiteY0" fmla="*/ 109538 h 328613"/>
              <a:gd name="connsiteX1" fmla="*/ 327025 w 331788"/>
              <a:gd name="connsiteY1" fmla="*/ 145621 h 328613"/>
              <a:gd name="connsiteX2" fmla="*/ 327025 w 331788"/>
              <a:gd name="connsiteY2" fmla="*/ 229385 h 328613"/>
              <a:gd name="connsiteX3" fmla="*/ 293438 w 331788"/>
              <a:gd name="connsiteY3" fmla="*/ 264179 h 328613"/>
              <a:gd name="connsiteX4" fmla="*/ 252101 w 331788"/>
              <a:gd name="connsiteY4" fmla="*/ 264179 h 328613"/>
              <a:gd name="connsiteX5" fmla="*/ 252101 w 331788"/>
              <a:gd name="connsiteY5" fmla="*/ 319593 h 328613"/>
              <a:gd name="connsiteX6" fmla="*/ 243059 w 331788"/>
              <a:gd name="connsiteY6" fmla="*/ 328613 h 328613"/>
              <a:gd name="connsiteX7" fmla="*/ 205596 w 331788"/>
              <a:gd name="connsiteY7" fmla="*/ 328613 h 328613"/>
              <a:gd name="connsiteX8" fmla="*/ 195262 w 331788"/>
              <a:gd name="connsiteY8" fmla="*/ 319593 h 328613"/>
              <a:gd name="connsiteX9" fmla="*/ 195262 w 331788"/>
              <a:gd name="connsiteY9" fmla="*/ 235829 h 328613"/>
              <a:gd name="connsiteX10" fmla="*/ 224973 w 331788"/>
              <a:gd name="connsiteY10" fmla="*/ 207478 h 328613"/>
              <a:gd name="connsiteX11" fmla="*/ 255976 w 331788"/>
              <a:gd name="connsiteY11" fmla="*/ 207478 h 328613"/>
              <a:gd name="connsiteX12" fmla="*/ 255976 w 331788"/>
              <a:gd name="connsiteY12" fmla="*/ 145621 h 328613"/>
              <a:gd name="connsiteX13" fmla="*/ 292147 w 331788"/>
              <a:gd name="connsiteY13" fmla="*/ 109538 h 328613"/>
              <a:gd name="connsiteX14" fmla="*/ 38473 w 331788"/>
              <a:gd name="connsiteY14" fmla="*/ 109538 h 328613"/>
              <a:gd name="connsiteX15" fmla="*/ 75079 w 331788"/>
              <a:gd name="connsiteY15" fmla="*/ 145621 h 328613"/>
              <a:gd name="connsiteX16" fmla="*/ 75079 w 331788"/>
              <a:gd name="connsiteY16" fmla="*/ 207478 h 328613"/>
              <a:gd name="connsiteX17" fmla="*/ 106456 w 331788"/>
              <a:gd name="connsiteY17" fmla="*/ 207478 h 328613"/>
              <a:gd name="connsiteX18" fmla="*/ 136525 w 331788"/>
              <a:gd name="connsiteY18" fmla="*/ 235829 h 328613"/>
              <a:gd name="connsiteX19" fmla="*/ 136525 w 331788"/>
              <a:gd name="connsiteY19" fmla="*/ 319593 h 328613"/>
              <a:gd name="connsiteX20" fmla="*/ 126066 w 331788"/>
              <a:gd name="connsiteY20" fmla="*/ 328613 h 328613"/>
              <a:gd name="connsiteX21" fmla="*/ 88153 w 331788"/>
              <a:gd name="connsiteY21" fmla="*/ 328613 h 328613"/>
              <a:gd name="connsiteX22" fmla="*/ 79001 w 331788"/>
              <a:gd name="connsiteY22" fmla="*/ 319593 h 328613"/>
              <a:gd name="connsiteX23" fmla="*/ 79001 w 331788"/>
              <a:gd name="connsiteY23" fmla="*/ 264179 h 328613"/>
              <a:gd name="connsiteX24" fmla="*/ 37166 w 331788"/>
              <a:gd name="connsiteY24" fmla="*/ 264179 h 328613"/>
              <a:gd name="connsiteX25" fmla="*/ 3175 w 331788"/>
              <a:gd name="connsiteY25" fmla="*/ 229385 h 328613"/>
              <a:gd name="connsiteX26" fmla="*/ 3175 w 331788"/>
              <a:gd name="connsiteY26" fmla="*/ 145621 h 328613"/>
              <a:gd name="connsiteX27" fmla="*/ 38473 w 331788"/>
              <a:gd name="connsiteY27" fmla="*/ 109538 h 328613"/>
              <a:gd name="connsiteX28" fmla="*/ 160734 w 331788"/>
              <a:gd name="connsiteY28" fmla="*/ 88900 h 328613"/>
              <a:gd name="connsiteX29" fmla="*/ 171053 w 331788"/>
              <a:gd name="connsiteY29" fmla="*/ 88900 h 328613"/>
              <a:gd name="connsiteX30" fmla="*/ 173633 w 331788"/>
              <a:gd name="connsiteY30" fmla="*/ 90195 h 328613"/>
              <a:gd name="connsiteX31" fmla="*/ 174923 w 331788"/>
              <a:gd name="connsiteY31" fmla="*/ 95375 h 328613"/>
              <a:gd name="connsiteX32" fmla="*/ 169763 w 331788"/>
              <a:gd name="connsiteY32" fmla="*/ 103146 h 328613"/>
              <a:gd name="connsiteX33" fmla="*/ 172343 w 331788"/>
              <a:gd name="connsiteY33" fmla="*/ 123867 h 328613"/>
              <a:gd name="connsiteX34" fmla="*/ 167184 w 331788"/>
              <a:gd name="connsiteY34" fmla="*/ 136818 h 328613"/>
              <a:gd name="connsiteX35" fmla="*/ 164604 w 331788"/>
              <a:gd name="connsiteY35" fmla="*/ 136818 h 328613"/>
              <a:gd name="connsiteX36" fmla="*/ 159444 w 331788"/>
              <a:gd name="connsiteY36" fmla="*/ 123867 h 328613"/>
              <a:gd name="connsiteX37" fmla="*/ 162024 w 331788"/>
              <a:gd name="connsiteY37" fmla="*/ 103146 h 328613"/>
              <a:gd name="connsiteX38" fmla="*/ 156865 w 331788"/>
              <a:gd name="connsiteY38" fmla="*/ 95375 h 328613"/>
              <a:gd name="connsiteX39" fmla="*/ 158155 w 331788"/>
              <a:gd name="connsiteY39" fmla="*/ 90195 h 328613"/>
              <a:gd name="connsiteX40" fmla="*/ 160734 w 331788"/>
              <a:gd name="connsiteY40" fmla="*/ 88900 h 328613"/>
              <a:gd name="connsiteX41" fmla="*/ 136182 w 331788"/>
              <a:gd name="connsiteY41" fmla="*/ 88900 h 328613"/>
              <a:gd name="connsiteX42" fmla="*/ 138766 w 331788"/>
              <a:gd name="connsiteY42" fmla="*/ 91502 h 328613"/>
              <a:gd name="connsiteX43" fmla="*/ 165893 w 331788"/>
              <a:gd name="connsiteY43" fmla="*/ 165652 h 328613"/>
              <a:gd name="connsiteX44" fmla="*/ 193021 w 331788"/>
              <a:gd name="connsiteY44" fmla="*/ 91502 h 328613"/>
              <a:gd name="connsiteX45" fmla="*/ 196897 w 331788"/>
              <a:gd name="connsiteY45" fmla="*/ 90201 h 328613"/>
              <a:gd name="connsiteX46" fmla="*/ 208523 w 331788"/>
              <a:gd name="connsiteY46" fmla="*/ 92802 h 328613"/>
              <a:gd name="connsiteX47" fmla="*/ 231775 w 331788"/>
              <a:gd name="connsiteY47" fmla="*/ 125325 h 328613"/>
              <a:gd name="connsiteX48" fmla="*/ 231775 w 331788"/>
              <a:gd name="connsiteY48" fmla="*/ 176059 h 328613"/>
              <a:gd name="connsiteX49" fmla="*/ 226608 w 331788"/>
              <a:gd name="connsiteY49" fmla="*/ 182563 h 328613"/>
              <a:gd name="connsiteX50" fmla="*/ 105179 w 331788"/>
              <a:gd name="connsiteY50" fmla="*/ 182563 h 328613"/>
              <a:gd name="connsiteX51" fmla="*/ 100012 w 331788"/>
              <a:gd name="connsiteY51" fmla="*/ 176059 h 328613"/>
              <a:gd name="connsiteX52" fmla="*/ 100012 w 331788"/>
              <a:gd name="connsiteY52" fmla="*/ 125325 h 328613"/>
              <a:gd name="connsiteX53" fmla="*/ 123264 w 331788"/>
              <a:gd name="connsiteY53" fmla="*/ 92802 h 328613"/>
              <a:gd name="connsiteX54" fmla="*/ 134890 w 331788"/>
              <a:gd name="connsiteY54" fmla="*/ 90201 h 328613"/>
              <a:gd name="connsiteX55" fmla="*/ 136182 w 331788"/>
              <a:gd name="connsiteY55" fmla="*/ 88900 h 328613"/>
              <a:gd name="connsiteX56" fmla="*/ 292100 w 331788"/>
              <a:gd name="connsiteY56" fmla="*/ 19050 h 328613"/>
              <a:gd name="connsiteX57" fmla="*/ 331788 w 331788"/>
              <a:gd name="connsiteY57" fmla="*/ 58738 h 328613"/>
              <a:gd name="connsiteX58" fmla="*/ 292100 w 331788"/>
              <a:gd name="connsiteY58" fmla="*/ 98426 h 328613"/>
              <a:gd name="connsiteX59" fmla="*/ 252412 w 331788"/>
              <a:gd name="connsiteY59" fmla="*/ 58738 h 328613"/>
              <a:gd name="connsiteX60" fmla="*/ 292100 w 331788"/>
              <a:gd name="connsiteY60" fmla="*/ 19050 h 328613"/>
              <a:gd name="connsiteX61" fmla="*/ 39688 w 331788"/>
              <a:gd name="connsiteY61" fmla="*/ 19050 h 328613"/>
              <a:gd name="connsiteX62" fmla="*/ 79376 w 331788"/>
              <a:gd name="connsiteY62" fmla="*/ 58738 h 328613"/>
              <a:gd name="connsiteX63" fmla="*/ 39688 w 331788"/>
              <a:gd name="connsiteY63" fmla="*/ 98426 h 328613"/>
              <a:gd name="connsiteX64" fmla="*/ 0 w 331788"/>
              <a:gd name="connsiteY64" fmla="*/ 58738 h 328613"/>
              <a:gd name="connsiteX65" fmla="*/ 39688 w 331788"/>
              <a:gd name="connsiteY65" fmla="*/ 19050 h 328613"/>
              <a:gd name="connsiteX66" fmla="*/ 165894 w 331788"/>
              <a:gd name="connsiteY66" fmla="*/ 0 h 328613"/>
              <a:gd name="connsiteX67" fmla="*/ 204788 w 331788"/>
              <a:gd name="connsiteY67" fmla="*/ 39688 h 328613"/>
              <a:gd name="connsiteX68" fmla="*/ 165894 w 331788"/>
              <a:gd name="connsiteY68" fmla="*/ 79376 h 328613"/>
              <a:gd name="connsiteX69" fmla="*/ 127000 w 331788"/>
              <a:gd name="connsiteY69" fmla="*/ 39688 h 328613"/>
              <a:gd name="connsiteX70" fmla="*/ 165894 w 331788"/>
              <a:gd name="connsiteY70" fmla="*/ 0 h 32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31788" h="328613">
                <a:moveTo>
                  <a:pt x="292147" y="109538"/>
                </a:moveTo>
                <a:cubicBezTo>
                  <a:pt x="311524" y="109538"/>
                  <a:pt x="327025" y="126291"/>
                  <a:pt x="327025" y="145621"/>
                </a:cubicBezTo>
                <a:cubicBezTo>
                  <a:pt x="327025" y="145621"/>
                  <a:pt x="327025" y="145621"/>
                  <a:pt x="327025" y="229385"/>
                </a:cubicBezTo>
                <a:cubicBezTo>
                  <a:pt x="327025" y="248715"/>
                  <a:pt x="311524" y="264179"/>
                  <a:pt x="293438" y="264179"/>
                </a:cubicBezTo>
                <a:cubicBezTo>
                  <a:pt x="293438" y="264179"/>
                  <a:pt x="293438" y="264179"/>
                  <a:pt x="252101" y="264179"/>
                </a:cubicBezTo>
                <a:cubicBezTo>
                  <a:pt x="252101" y="264179"/>
                  <a:pt x="252101" y="264179"/>
                  <a:pt x="252101" y="319593"/>
                </a:cubicBezTo>
                <a:cubicBezTo>
                  <a:pt x="252101" y="324747"/>
                  <a:pt x="248226" y="328613"/>
                  <a:pt x="243059" y="328613"/>
                </a:cubicBezTo>
                <a:cubicBezTo>
                  <a:pt x="243059" y="328613"/>
                  <a:pt x="243059" y="328613"/>
                  <a:pt x="205596" y="328613"/>
                </a:cubicBezTo>
                <a:cubicBezTo>
                  <a:pt x="199138" y="328613"/>
                  <a:pt x="195262" y="324747"/>
                  <a:pt x="195262" y="319593"/>
                </a:cubicBezTo>
                <a:cubicBezTo>
                  <a:pt x="195262" y="319593"/>
                  <a:pt x="195262" y="319593"/>
                  <a:pt x="195262" y="235829"/>
                </a:cubicBezTo>
                <a:cubicBezTo>
                  <a:pt x="195262" y="220364"/>
                  <a:pt x="208180" y="207478"/>
                  <a:pt x="224973" y="207478"/>
                </a:cubicBezTo>
                <a:cubicBezTo>
                  <a:pt x="224973" y="207478"/>
                  <a:pt x="224973" y="207478"/>
                  <a:pt x="255976" y="207478"/>
                </a:cubicBezTo>
                <a:cubicBezTo>
                  <a:pt x="255976" y="207478"/>
                  <a:pt x="255976" y="207478"/>
                  <a:pt x="255976" y="145621"/>
                </a:cubicBezTo>
                <a:cubicBezTo>
                  <a:pt x="255976" y="126291"/>
                  <a:pt x="271478" y="109538"/>
                  <a:pt x="292147" y="109538"/>
                </a:cubicBezTo>
                <a:close/>
                <a:moveTo>
                  <a:pt x="38473" y="109538"/>
                </a:moveTo>
                <a:cubicBezTo>
                  <a:pt x="59391" y="109538"/>
                  <a:pt x="75079" y="126291"/>
                  <a:pt x="75079" y="145621"/>
                </a:cubicBezTo>
                <a:cubicBezTo>
                  <a:pt x="75079" y="145621"/>
                  <a:pt x="75079" y="145621"/>
                  <a:pt x="75079" y="207478"/>
                </a:cubicBezTo>
                <a:cubicBezTo>
                  <a:pt x="75079" y="207478"/>
                  <a:pt x="75079" y="207478"/>
                  <a:pt x="106456" y="207478"/>
                </a:cubicBezTo>
                <a:cubicBezTo>
                  <a:pt x="123451" y="207478"/>
                  <a:pt x="136525" y="220364"/>
                  <a:pt x="136525" y="235829"/>
                </a:cubicBezTo>
                <a:cubicBezTo>
                  <a:pt x="136525" y="235829"/>
                  <a:pt x="136525" y="235829"/>
                  <a:pt x="136525" y="319593"/>
                </a:cubicBezTo>
                <a:cubicBezTo>
                  <a:pt x="136525" y="324747"/>
                  <a:pt x="132603" y="328613"/>
                  <a:pt x="126066" y="328613"/>
                </a:cubicBezTo>
                <a:cubicBezTo>
                  <a:pt x="126066" y="328613"/>
                  <a:pt x="126066" y="328613"/>
                  <a:pt x="88153" y="328613"/>
                </a:cubicBezTo>
                <a:cubicBezTo>
                  <a:pt x="82923" y="328613"/>
                  <a:pt x="79001" y="324747"/>
                  <a:pt x="79001" y="319593"/>
                </a:cubicBezTo>
                <a:cubicBezTo>
                  <a:pt x="79001" y="319593"/>
                  <a:pt x="79001" y="319593"/>
                  <a:pt x="79001" y="264179"/>
                </a:cubicBezTo>
                <a:cubicBezTo>
                  <a:pt x="79001" y="264179"/>
                  <a:pt x="79001" y="264179"/>
                  <a:pt x="37166" y="264179"/>
                </a:cubicBezTo>
                <a:cubicBezTo>
                  <a:pt x="18863" y="264179"/>
                  <a:pt x="3175" y="248715"/>
                  <a:pt x="3175" y="229385"/>
                </a:cubicBezTo>
                <a:cubicBezTo>
                  <a:pt x="3175" y="229385"/>
                  <a:pt x="3175" y="229385"/>
                  <a:pt x="3175" y="145621"/>
                </a:cubicBezTo>
                <a:cubicBezTo>
                  <a:pt x="3175" y="126291"/>
                  <a:pt x="18863" y="109538"/>
                  <a:pt x="38473" y="109538"/>
                </a:cubicBezTo>
                <a:close/>
                <a:moveTo>
                  <a:pt x="160734" y="88900"/>
                </a:moveTo>
                <a:cubicBezTo>
                  <a:pt x="160734" y="88900"/>
                  <a:pt x="160734" y="88900"/>
                  <a:pt x="171053" y="88900"/>
                </a:cubicBezTo>
                <a:cubicBezTo>
                  <a:pt x="172343" y="88900"/>
                  <a:pt x="173633" y="90195"/>
                  <a:pt x="173633" y="90195"/>
                </a:cubicBezTo>
                <a:cubicBezTo>
                  <a:pt x="174923" y="92785"/>
                  <a:pt x="176213" y="94080"/>
                  <a:pt x="174923" y="95375"/>
                </a:cubicBezTo>
                <a:cubicBezTo>
                  <a:pt x="174923" y="95375"/>
                  <a:pt x="174923" y="95375"/>
                  <a:pt x="169763" y="103146"/>
                </a:cubicBezTo>
                <a:cubicBezTo>
                  <a:pt x="169763" y="103146"/>
                  <a:pt x="169763" y="103146"/>
                  <a:pt x="172343" y="123867"/>
                </a:cubicBezTo>
                <a:cubicBezTo>
                  <a:pt x="172343" y="123867"/>
                  <a:pt x="172343" y="123867"/>
                  <a:pt x="167184" y="136818"/>
                </a:cubicBezTo>
                <a:cubicBezTo>
                  <a:pt x="167184" y="138113"/>
                  <a:pt x="164604" y="138113"/>
                  <a:pt x="164604" y="136818"/>
                </a:cubicBezTo>
                <a:cubicBezTo>
                  <a:pt x="164604" y="136818"/>
                  <a:pt x="164604" y="136818"/>
                  <a:pt x="159444" y="123867"/>
                </a:cubicBezTo>
                <a:cubicBezTo>
                  <a:pt x="159444" y="123867"/>
                  <a:pt x="159444" y="123867"/>
                  <a:pt x="162024" y="103146"/>
                </a:cubicBezTo>
                <a:cubicBezTo>
                  <a:pt x="162024" y="103146"/>
                  <a:pt x="162024" y="103146"/>
                  <a:pt x="156865" y="95375"/>
                </a:cubicBezTo>
                <a:cubicBezTo>
                  <a:pt x="155575" y="94080"/>
                  <a:pt x="156865" y="92785"/>
                  <a:pt x="158155" y="90195"/>
                </a:cubicBezTo>
                <a:cubicBezTo>
                  <a:pt x="158155" y="90195"/>
                  <a:pt x="159444" y="88900"/>
                  <a:pt x="160734" y="88900"/>
                </a:cubicBezTo>
                <a:close/>
                <a:moveTo>
                  <a:pt x="136182" y="88900"/>
                </a:moveTo>
                <a:cubicBezTo>
                  <a:pt x="137474" y="88900"/>
                  <a:pt x="138766" y="90201"/>
                  <a:pt x="138766" y="91502"/>
                </a:cubicBezTo>
                <a:cubicBezTo>
                  <a:pt x="138766" y="91502"/>
                  <a:pt x="138766" y="91502"/>
                  <a:pt x="165893" y="165652"/>
                </a:cubicBezTo>
                <a:cubicBezTo>
                  <a:pt x="165893" y="165652"/>
                  <a:pt x="165893" y="165652"/>
                  <a:pt x="193021" y="91502"/>
                </a:cubicBezTo>
                <a:cubicBezTo>
                  <a:pt x="193021" y="90201"/>
                  <a:pt x="195605" y="88900"/>
                  <a:pt x="196897" y="90201"/>
                </a:cubicBezTo>
                <a:cubicBezTo>
                  <a:pt x="196897" y="90201"/>
                  <a:pt x="196897" y="90201"/>
                  <a:pt x="208523" y="92802"/>
                </a:cubicBezTo>
                <a:cubicBezTo>
                  <a:pt x="222733" y="98006"/>
                  <a:pt x="231775" y="111015"/>
                  <a:pt x="231775" y="125325"/>
                </a:cubicBezTo>
                <a:cubicBezTo>
                  <a:pt x="231775" y="125325"/>
                  <a:pt x="231775" y="125325"/>
                  <a:pt x="231775" y="176059"/>
                </a:cubicBezTo>
                <a:cubicBezTo>
                  <a:pt x="231775" y="179961"/>
                  <a:pt x="229192" y="182563"/>
                  <a:pt x="226608" y="182563"/>
                </a:cubicBezTo>
                <a:cubicBezTo>
                  <a:pt x="226608" y="182563"/>
                  <a:pt x="226608" y="182563"/>
                  <a:pt x="105179" y="182563"/>
                </a:cubicBezTo>
                <a:cubicBezTo>
                  <a:pt x="102595" y="182563"/>
                  <a:pt x="100012" y="179961"/>
                  <a:pt x="100012" y="176059"/>
                </a:cubicBezTo>
                <a:cubicBezTo>
                  <a:pt x="100012" y="176059"/>
                  <a:pt x="100012" y="176059"/>
                  <a:pt x="100012" y="125325"/>
                </a:cubicBezTo>
                <a:cubicBezTo>
                  <a:pt x="100012" y="111015"/>
                  <a:pt x="109054" y="98006"/>
                  <a:pt x="123264" y="92802"/>
                </a:cubicBezTo>
                <a:cubicBezTo>
                  <a:pt x="123264" y="92802"/>
                  <a:pt x="123264" y="92802"/>
                  <a:pt x="134890" y="90201"/>
                </a:cubicBezTo>
                <a:cubicBezTo>
                  <a:pt x="134890" y="88900"/>
                  <a:pt x="134890" y="88900"/>
                  <a:pt x="136182" y="88900"/>
                </a:cubicBezTo>
                <a:close/>
                <a:moveTo>
                  <a:pt x="292100" y="19050"/>
                </a:moveTo>
                <a:cubicBezTo>
                  <a:pt x="314019" y="19050"/>
                  <a:pt x="331788" y="36819"/>
                  <a:pt x="331788" y="58738"/>
                </a:cubicBezTo>
                <a:cubicBezTo>
                  <a:pt x="331788" y="80657"/>
                  <a:pt x="314019" y="98426"/>
                  <a:pt x="292100" y="98426"/>
                </a:cubicBezTo>
                <a:cubicBezTo>
                  <a:pt x="270181" y="98426"/>
                  <a:pt x="252412" y="80657"/>
                  <a:pt x="252412" y="58738"/>
                </a:cubicBezTo>
                <a:cubicBezTo>
                  <a:pt x="252412" y="36819"/>
                  <a:pt x="270181" y="19050"/>
                  <a:pt x="292100" y="19050"/>
                </a:cubicBezTo>
                <a:close/>
                <a:moveTo>
                  <a:pt x="39688" y="19050"/>
                </a:moveTo>
                <a:cubicBezTo>
                  <a:pt x="61607" y="19050"/>
                  <a:pt x="79376" y="36819"/>
                  <a:pt x="79376" y="58738"/>
                </a:cubicBezTo>
                <a:cubicBezTo>
                  <a:pt x="79376" y="80657"/>
                  <a:pt x="61607" y="98426"/>
                  <a:pt x="39688" y="98426"/>
                </a:cubicBezTo>
                <a:cubicBezTo>
                  <a:pt x="17769" y="98426"/>
                  <a:pt x="0" y="80657"/>
                  <a:pt x="0" y="58738"/>
                </a:cubicBezTo>
                <a:cubicBezTo>
                  <a:pt x="0" y="36819"/>
                  <a:pt x="17769" y="19050"/>
                  <a:pt x="39688" y="19050"/>
                </a:cubicBezTo>
                <a:close/>
                <a:moveTo>
                  <a:pt x="165894" y="0"/>
                </a:moveTo>
                <a:cubicBezTo>
                  <a:pt x="187375" y="0"/>
                  <a:pt x="204788" y="17769"/>
                  <a:pt x="204788" y="39688"/>
                </a:cubicBezTo>
                <a:cubicBezTo>
                  <a:pt x="204788" y="61607"/>
                  <a:pt x="187375" y="79376"/>
                  <a:pt x="165894" y="79376"/>
                </a:cubicBezTo>
                <a:cubicBezTo>
                  <a:pt x="144413" y="79376"/>
                  <a:pt x="127000" y="61607"/>
                  <a:pt x="127000" y="39688"/>
                </a:cubicBezTo>
                <a:cubicBezTo>
                  <a:pt x="127000" y="17769"/>
                  <a:pt x="144413" y="0"/>
                  <a:pt x="1658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32" name="矩形: 圆角 31">
            <a:extLst>
              <a:ext uri="{FF2B5EF4-FFF2-40B4-BE49-F238E27FC236}">
                <a16:creationId xmlns="" xmlns:a16="http://schemas.microsoft.com/office/drawing/2014/main" id="{F2AE2A1A-7A71-4511-A9BB-FB8887854B5C}"/>
              </a:ext>
            </a:extLst>
          </p:cNvPr>
          <p:cNvSpPr/>
          <p:nvPr/>
        </p:nvSpPr>
        <p:spPr>
          <a:xfrm>
            <a:off x="7948205" y="3985227"/>
            <a:ext cx="326571" cy="326571"/>
          </a:xfrm>
          <a:prstGeom prst="roundRect">
            <a:avLst/>
          </a:prstGeom>
          <a:solidFill>
            <a:srgbClr val="27453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3" name="椭圆 14">
            <a:extLst>
              <a:ext uri="{FF2B5EF4-FFF2-40B4-BE49-F238E27FC236}">
                <a16:creationId xmlns="" xmlns:a16="http://schemas.microsoft.com/office/drawing/2014/main" id="{55A5F50F-1E16-4894-AEBB-4F2AA945225C}"/>
              </a:ext>
            </a:extLst>
          </p:cNvPr>
          <p:cNvSpPr/>
          <p:nvPr/>
        </p:nvSpPr>
        <p:spPr>
          <a:xfrm>
            <a:off x="8037576" y="4060237"/>
            <a:ext cx="147830" cy="176552"/>
          </a:xfrm>
          <a:custGeom>
            <a:avLst/>
            <a:gdLst>
              <a:gd name="connsiteX0" fmla="*/ 132196 w 277813"/>
              <a:gd name="connsiteY0" fmla="*/ 133350 h 331788"/>
              <a:gd name="connsiteX1" fmla="*/ 132196 w 277813"/>
              <a:gd name="connsiteY1" fmla="*/ 152673 h 331788"/>
              <a:gd name="connsiteX2" fmla="*/ 99724 w 277813"/>
              <a:gd name="connsiteY2" fmla="*/ 186167 h 331788"/>
              <a:gd name="connsiteX3" fmla="*/ 134793 w 277813"/>
              <a:gd name="connsiteY3" fmla="*/ 220949 h 331788"/>
              <a:gd name="connsiteX4" fmla="*/ 154276 w 277813"/>
              <a:gd name="connsiteY4" fmla="*/ 237696 h 331788"/>
              <a:gd name="connsiteX5" fmla="*/ 136092 w 277813"/>
              <a:gd name="connsiteY5" fmla="*/ 249290 h 331788"/>
              <a:gd name="connsiteX6" fmla="*/ 104920 w 277813"/>
              <a:gd name="connsiteY6" fmla="*/ 241561 h 331788"/>
              <a:gd name="connsiteX7" fmla="*/ 98425 w 277813"/>
              <a:gd name="connsiteY7" fmla="*/ 263460 h 331788"/>
              <a:gd name="connsiteX8" fmla="*/ 130897 w 277813"/>
              <a:gd name="connsiteY8" fmla="*/ 272478 h 331788"/>
              <a:gd name="connsiteX9" fmla="*/ 130897 w 277813"/>
              <a:gd name="connsiteY9" fmla="*/ 290513 h 331788"/>
              <a:gd name="connsiteX10" fmla="*/ 150380 w 277813"/>
              <a:gd name="connsiteY10" fmla="*/ 290513 h 331788"/>
              <a:gd name="connsiteX11" fmla="*/ 150380 w 277813"/>
              <a:gd name="connsiteY11" fmla="*/ 271190 h 331788"/>
              <a:gd name="connsiteX12" fmla="*/ 184150 w 277813"/>
              <a:gd name="connsiteY12" fmla="*/ 235120 h 331788"/>
              <a:gd name="connsiteX13" fmla="*/ 152978 w 277813"/>
              <a:gd name="connsiteY13" fmla="*/ 199049 h 331788"/>
              <a:gd name="connsiteX14" fmla="*/ 129598 w 277813"/>
              <a:gd name="connsiteY14" fmla="*/ 182303 h 331788"/>
              <a:gd name="connsiteX15" fmla="*/ 146483 w 277813"/>
              <a:gd name="connsiteY15" fmla="*/ 171997 h 331788"/>
              <a:gd name="connsiteX16" fmla="*/ 173759 w 277813"/>
              <a:gd name="connsiteY16" fmla="*/ 178438 h 331788"/>
              <a:gd name="connsiteX17" fmla="*/ 178955 w 277813"/>
              <a:gd name="connsiteY17" fmla="*/ 156538 h 331788"/>
              <a:gd name="connsiteX18" fmla="*/ 151679 w 277813"/>
              <a:gd name="connsiteY18" fmla="*/ 151385 h 331788"/>
              <a:gd name="connsiteX19" fmla="*/ 151679 w 277813"/>
              <a:gd name="connsiteY19" fmla="*/ 133350 h 331788"/>
              <a:gd name="connsiteX20" fmla="*/ 132196 w 277813"/>
              <a:gd name="connsiteY20" fmla="*/ 133350 h 331788"/>
              <a:gd name="connsiteX21" fmla="*/ 136310 w 277813"/>
              <a:gd name="connsiteY21" fmla="*/ 0 h 331788"/>
              <a:gd name="connsiteX22" fmla="*/ 167467 w 277813"/>
              <a:gd name="connsiteY22" fmla="*/ 3888 h 331788"/>
              <a:gd name="connsiteX23" fmla="*/ 158380 w 277813"/>
              <a:gd name="connsiteY23" fmla="*/ 25921 h 331788"/>
              <a:gd name="connsiteX24" fmla="*/ 184343 w 277813"/>
              <a:gd name="connsiteY24" fmla="*/ 6480 h 331788"/>
              <a:gd name="connsiteX25" fmla="*/ 214202 w 277813"/>
              <a:gd name="connsiteY25" fmla="*/ 9072 h 331788"/>
              <a:gd name="connsiteX26" fmla="*/ 188238 w 277813"/>
              <a:gd name="connsiteY26" fmla="*/ 62210 h 331788"/>
              <a:gd name="connsiteX27" fmla="*/ 215500 w 277813"/>
              <a:gd name="connsiteY27" fmla="*/ 62210 h 331788"/>
              <a:gd name="connsiteX28" fmla="*/ 215500 w 277813"/>
              <a:gd name="connsiteY28" fmla="*/ 81651 h 331788"/>
              <a:gd name="connsiteX29" fmla="*/ 183045 w 277813"/>
              <a:gd name="connsiteY29" fmla="*/ 81651 h 331788"/>
              <a:gd name="connsiteX30" fmla="*/ 277813 w 277813"/>
              <a:gd name="connsiteY30" fmla="*/ 243657 h 331788"/>
              <a:gd name="connsiteX31" fmla="*/ 138907 w 277813"/>
              <a:gd name="connsiteY31" fmla="*/ 331788 h 331788"/>
              <a:gd name="connsiteX32" fmla="*/ 0 w 277813"/>
              <a:gd name="connsiteY32" fmla="*/ 243657 h 331788"/>
              <a:gd name="connsiteX33" fmla="*/ 94768 w 277813"/>
              <a:gd name="connsiteY33" fmla="*/ 81651 h 331788"/>
              <a:gd name="connsiteX34" fmla="*/ 68804 w 277813"/>
              <a:gd name="connsiteY34" fmla="*/ 81651 h 331788"/>
              <a:gd name="connsiteX35" fmla="*/ 68804 w 277813"/>
              <a:gd name="connsiteY35" fmla="*/ 60914 h 331788"/>
              <a:gd name="connsiteX36" fmla="*/ 96066 w 277813"/>
              <a:gd name="connsiteY36" fmla="*/ 62210 h 331788"/>
              <a:gd name="connsiteX37" fmla="*/ 66208 w 277813"/>
              <a:gd name="connsiteY37" fmla="*/ 5184 h 331788"/>
              <a:gd name="connsiteX38" fmla="*/ 110347 w 277813"/>
              <a:gd name="connsiteY38" fmla="*/ 6480 h 331788"/>
              <a:gd name="connsiteX39" fmla="*/ 127223 w 277813"/>
              <a:gd name="connsiteY39" fmla="*/ 28513 h 331788"/>
              <a:gd name="connsiteX40" fmla="*/ 136310 w 277813"/>
              <a:gd name="connsiteY40" fmla="*/ 0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77813" h="331788">
                <a:moveTo>
                  <a:pt x="132196" y="133350"/>
                </a:moveTo>
                <a:cubicBezTo>
                  <a:pt x="132196" y="133350"/>
                  <a:pt x="132196" y="133350"/>
                  <a:pt x="132196" y="152673"/>
                </a:cubicBezTo>
                <a:cubicBezTo>
                  <a:pt x="111414" y="156538"/>
                  <a:pt x="99724" y="169420"/>
                  <a:pt x="99724" y="186167"/>
                </a:cubicBezTo>
                <a:cubicBezTo>
                  <a:pt x="99724" y="204202"/>
                  <a:pt x="114012" y="214508"/>
                  <a:pt x="134793" y="220949"/>
                </a:cubicBezTo>
                <a:cubicBezTo>
                  <a:pt x="149081" y="226102"/>
                  <a:pt x="154276" y="231255"/>
                  <a:pt x="154276" y="237696"/>
                </a:cubicBezTo>
                <a:cubicBezTo>
                  <a:pt x="154276" y="245425"/>
                  <a:pt x="147782" y="249290"/>
                  <a:pt x="136092" y="249290"/>
                </a:cubicBezTo>
                <a:cubicBezTo>
                  <a:pt x="124403" y="249290"/>
                  <a:pt x="112713" y="245425"/>
                  <a:pt x="104920" y="241561"/>
                </a:cubicBezTo>
                <a:cubicBezTo>
                  <a:pt x="104920" y="241561"/>
                  <a:pt x="104920" y="241561"/>
                  <a:pt x="98425" y="263460"/>
                </a:cubicBezTo>
                <a:cubicBezTo>
                  <a:pt x="106218" y="267325"/>
                  <a:pt x="117908" y="271190"/>
                  <a:pt x="130897" y="272478"/>
                </a:cubicBezTo>
                <a:cubicBezTo>
                  <a:pt x="130897" y="272478"/>
                  <a:pt x="130897" y="272478"/>
                  <a:pt x="130897" y="290513"/>
                </a:cubicBezTo>
                <a:cubicBezTo>
                  <a:pt x="130897" y="290513"/>
                  <a:pt x="130897" y="290513"/>
                  <a:pt x="150380" y="290513"/>
                </a:cubicBezTo>
                <a:cubicBezTo>
                  <a:pt x="150380" y="290513"/>
                  <a:pt x="150380" y="290513"/>
                  <a:pt x="150380" y="271190"/>
                </a:cubicBezTo>
                <a:cubicBezTo>
                  <a:pt x="172460" y="267325"/>
                  <a:pt x="184150" y="251866"/>
                  <a:pt x="184150" y="235120"/>
                </a:cubicBezTo>
                <a:cubicBezTo>
                  <a:pt x="184150" y="218373"/>
                  <a:pt x="175058" y="208067"/>
                  <a:pt x="152978" y="199049"/>
                </a:cubicBezTo>
                <a:cubicBezTo>
                  <a:pt x="136092" y="193897"/>
                  <a:pt x="129598" y="188744"/>
                  <a:pt x="129598" y="182303"/>
                </a:cubicBezTo>
                <a:cubicBezTo>
                  <a:pt x="129598" y="177150"/>
                  <a:pt x="133495" y="171997"/>
                  <a:pt x="146483" y="171997"/>
                </a:cubicBezTo>
                <a:cubicBezTo>
                  <a:pt x="159472" y="171997"/>
                  <a:pt x="168564" y="177150"/>
                  <a:pt x="173759" y="178438"/>
                </a:cubicBezTo>
                <a:cubicBezTo>
                  <a:pt x="173759" y="178438"/>
                  <a:pt x="173759" y="178438"/>
                  <a:pt x="178955" y="156538"/>
                </a:cubicBezTo>
                <a:cubicBezTo>
                  <a:pt x="172460" y="153962"/>
                  <a:pt x="164667" y="151385"/>
                  <a:pt x="151679" y="151385"/>
                </a:cubicBezTo>
                <a:cubicBezTo>
                  <a:pt x="151679" y="151385"/>
                  <a:pt x="151679" y="151385"/>
                  <a:pt x="151679" y="133350"/>
                </a:cubicBezTo>
                <a:cubicBezTo>
                  <a:pt x="151679" y="133350"/>
                  <a:pt x="151679" y="133350"/>
                  <a:pt x="132196" y="133350"/>
                </a:cubicBezTo>
                <a:close/>
                <a:moveTo>
                  <a:pt x="136310" y="0"/>
                </a:moveTo>
                <a:cubicBezTo>
                  <a:pt x="136310" y="0"/>
                  <a:pt x="136310" y="0"/>
                  <a:pt x="167467" y="3888"/>
                </a:cubicBezTo>
                <a:cubicBezTo>
                  <a:pt x="167467" y="3888"/>
                  <a:pt x="167467" y="3888"/>
                  <a:pt x="158380" y="25921"/>
                </a:cubicBezTo>
                <a:cubicBezTo>
                  <a:pt x="158380" y="25921"/>
                  <a:pt x="158380" y="25921"/>
                  <a:pt x="184343" y="6480"/>
                </a:cubicBezTo>
                <a:cubicBezTo>
                  <a:pt x="184343" y="6480"/>
                  <a:pt x="184343" y="6480"/>
                  <a:pt x="214202" y="9072"/>
                </a:cubicBezTo>
                <a:cubicBezTo>
                  <a:pt x="214202" y="9072"/>
                  <a:pt x="214202" y="9072"/>
                  <a:pt x="188238" y="62210"/>
                </a:cubicBezTo>
                <a:cubicBezTo>
                  <a:pt x="188238" y="62210"/>
                  <a:pt x="188238" y="62210"/>
                  <a:pt x="215500" y="62210"/>
                </a:cubicBezTo>
                <a:cubicBezTo>
                  <a:pt x="215500" y="62210"/>
                  <a:pt x="215500" y="62210"/>
                  <a:pt x="215500" y="81651"/>
                </a:cubicBezTo>
                <a:cubicBezTo>
                  <a:pt x="215500" y="81651"/>
                  <a:pt x="215500" y="81651"/>
                  <a:pt x="183045" y="81651"/>
                </a:cubicBezTo>
                <a:cubicBezTo>
                  <a:pt x="237569" y="114052"/>
                  <a:pt x="277813" y="198295"/>
                  <a:pt x="277813" y="243657"/>
                </a:cubicBezTo>
                <a:cubicBezTo>
                  <a:pt x="277813" y="299387"/>
                  <a:pt x="215500" y="331788"/>
                  <a:pt x="138907" y="331788"/>
                </a:cubicBezTo>
                <a:cubicBezTo>
                  <a:pt x="62313" y="331788"/>
                  <a:pt x="0" y="299387"/>
                  <a:pt x="0" y="243657"/>
                </a:cubicBezTo>
                <a:cubicBezTo>
                  <a:pt x="0" y="198295"/>
                  <a:pt x="40244" y="114052"/>
                  <a:pt x="94768" y="81651"/>
                </a:cubicBezTo>
                <a:cubicBezTo>
                  <a:pt x="94768" y="81651"/>
                  <a:pt x="94768" y="81651"/>
                  <a:pt x="68804" y="81651"/>
                </a:cubicBezTo>
                <a:cubicBezTo>
                  <a:pt x="68804" y="81651"/>
                  <a:pt x="68804" y="81651"/>
                  <a:pt x="68804" y="60914"/>
                </a:cubicBezTo>
                <a:cubicBezTo>
                  <a:pt x="68804" y="60914"/>
                  <a:pt x="68804" y="60914"/>
                  <a:pt x="96066" y="62210"/>
                </a:cubicBezTo>
                <a:cubicBezTo>
                  <a:pt x="96066" y="62210"/>
                  <a:pt x="96066" y="62210"/>
                  <a:pt x="66208" y="5184"/>
                </a:cubicBezTo>
                <a:cubicBezTo>
                  <a:pt x="66208" y="5184"/>
                  <a:pt x="66208" y="5184"/>
                  <a:pt x="110347" y="6480"/>
                </a:cubicBezTo>
                <a:cubicBezTo>
                  <a:pt x="110347" y="6480"/>
                  <a:pt x="110347" y="6480"/>
                  <a:pt x="127223" y="28513"/>
                </a:cubicBezTo>
                <a:cubicBezTo>
                  <a:pt x="127223" y="28513"/>
                  <a:pt x="127223" y="28513"/>
                  <a:pt x="1363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/>
          </a:p>
        </p:txBody>
      </p:sp>
      <p:grpSp>
        <p:nvGrpSpPr>
          <p:cNvPr id="34" name="组合 33">
            <a:extLst>
              <a:ext uri="{FF2B5EF4-FFF2-40B4-BE49-F238E27FC236}">
                <a16:creationId xmlns="" xmlns:a16="http://schemas.microsoft.com/office/drawing/2014/main" id="{7628D265-FC13-47F2-B99A-D1697892F0B7}"/>
              </a:ext>
            </a:extLst>
          </p:cNvPr>
          <p:cNvGrpSpPr/>
          <p:nvPr/>
        </p:nvGrpSpPr>
        <p:grpSpPr>
          <a:xfrm>
            <a:off x="6400256" y="3985227"/>
            <a:ext cx="326571" cy="326571"/>
            <a:chOff x="8533674" y="5262836"/>
            <a:chExt cx="435428" cy="435428"/>
          </a:xfrm>
          <a:solidFill>
            <a:srgbClr val="274536"/>
          </a:solidFill>
        </p:grpSpPr>
        <p:sp>
          <p:nvSpPr>
            <p:cNvPr id="35" name="矩形: 圆角 34">
              <a:extLst>
                <a:ext uri="{FF2B5EF4-FFF2-40B4-BE49-F238E27FC236}">
                  <a16:creationId xmlns="" xmlns:a16="http://schemas.microsoft.com/office/drawing/2014/main" id="{7A3587DE-FC6C-407A-BC97-69D8474A7DFF}"/>
                </a:ext>
              </a:extLst>
            </p:cNvPr>
            <p:cNvSpPr/>
            <p:nvPr/>
          </p:nvSpPr>
          <p:spPr>
            <a:xfrm>
              <a:off x="8533674" y="5262836"/>
              <a:ext cx="435428" cy="435428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/>
            </a:p>
          </p:txBody>
        </p:sp>
        <p:sp>
          <p:nvSpPr>
            <p:cNvPr id="36" name="椭圆 17">
              <a:extLst>
                <a:ext uri="{FF2B5EF4-FFF2-40B4-BE49-F238E27FC236}">
                  <a16:creationId xmlns="" xmlns:a16="http://schemas.microsoft.com/office/drawing/2014/main" id="{D11B78DE-ABFF-4E1D-9D6E-322F438C5F06}"/>
                </a:ext>
              </a:extLst>
            </p:cNvPr>
            <p:cNvSpPr/>
            <p:nvPr/>
          </p:nvSpPr>
          <p:spPr>
            <a:xfrm>
              <a:off x="8641423" y="5362849"/>
              <a:ext cx="219929" cy="235402"/>
            </a:xfrm>
            <a:custGeom>
              <a:avLst/>
              <a:gdLst>
                <a:gd name="connsiteX0" fmla="*/ 270013 w 315913"/>
                <a:gd name="connsiteY0" fmla="*/ 244475 h 338138"/>
                <a:gd name="connsiteX1" fmla="*/ 315913 w 315913"/>
                <a:gd name="connsiteY1" fmla="*/ 290647 h 338138"/>
                <a:gd name="connsiteX2" fmla="*/ 315913 w 315913"/>
                <a:gd name="connsiteY2" fmla="*/ 331542 h 338138"/>
                <a:gd name="connsiteX3" fmla="*/ 313290 w 315913"/>
                <a:gd name="connsiteY3" fmla="*/ 335500 h 338138"/>
                <a:gd name="connsiteX4" fmla="*/ 309356 w 315913"/>
                <a:gd name="connsiteY4" fmla="*/ 338138 h 338138"/>
                <a:gd name="connsiteX5" fmla="*/ 231982 w 315913"/>
                <a:gd name="connsiteY5" fmla="*/ 338138 h 338138"/>
                <a:gd name="connsiteX6" fmla="*/ 225425 w 315913"/>
                <a:gd name="connsiteY6" fmla="*/ 331542 h 338138"/>
                <a:gd name="connsiteX7" fmla="*/ 225425 w 315913"/>
                <a:gd name="connsiteY7" fmla="*/ 290647 h 338138"/>
                <a:gd name="connsiteX8" fmla="*/ 270013 w 315913"/>
                <a:gd name="connsiteY8" fmla="*/ 244475 h 338138"/>
                <a:gd name="connsiteX9" fmla="*/ 157956 w 315913"/>
                <a:gd name="connsiteY9" fmla="*/ 244475 h 338138"/>
                <a:gd name="connsiteX10" fmla="*/ 203200 w 315913"/>
                <a:gd name="connsiteY10" fmla="*/ 290647 h 338138"/>
                <a:gd name="connsiteX11" fmla="*/ 203200 w 315913"/>
                <a:gd name="connsiteY11" fmla="*/ 331542 h 338138"/>
                <a:gd name="connsiteX12" fmla="*/ 201869 w 315913"/>
                <a:gd name="connsiteY12" fmla="*/ 335500 h 338138"/>
                <a:gd name="connsiteX13" fmla="*/ 196546 w 315913"/>
                <a:gd name="connsiteY13" fmla="*/ 338138 h 338138"/>
                <a:gd name="connsiteX14" fmla="*/ 119365 w 315913"/>
                <a:gd name="connsiteY14" fmla="*/ 338138 h 338138"/>
                <a:gd name="connsiteX15" fmla="*/ 112712 w 315913"/>
                <a:gd name="connsiteY15" fmla="*/ 331542 h 338138"/>
                <a:gd name="connsiteX16" fmla="*/ 112712 w 315913"/>
                <a:gd name="connsiteY16" fmla="*/ 290647 h 338138"/>
                <a:gd name="connsiteX17" fmla="*/ 157956 w 315913"/>
                <a:gd name="connsiteY17" fmla="*/ 244475 h 338138"/>
                <a:gd name="connsiteX18" fmla="*/ 45900 w 315913"/>
                <a:gd name="connsiteY18" fmla="*/ 244475 h 338138"/>
                <a:gd name="connsiteX19" fmla="*/ 90488 w 315913"/>
                <a:gd name="connsiteY19" fmla="*/ 290647 h 338138"/>
                <a:gd name="connsiteX20" fmla="*/ 90488 w 315913"/>
                <a:gd name="connsiteY20" fmla="*/ 331542 h 338138"/>
                <a:gd name="connsiteX21" fmla="*/ 89176 w 315913"/>
                <a:gd name="connsiteY21" fmla="*/ 335500 h 338138"/>
                <a:gd name="connsiteX22" fmla="*/ 83931 w 315913"/>
                <a:gd name="connsiteY22" fmla="*/ 338138 h 338138"/>
                <a:gd name="connsiteX23" fmla="*/ 6557 w 315913"/>
                <a:gd name="connsiteY23" fmla="*/ 338138 h 338138"/>
                <a:gd name="connsiteX24" fmla="*/ 0 w 315913"/>
                <a:gd name="connsiteY24" fmla="*/ 331542 h 338138"/>
                <a:gd name="connsiteX25" fmla="*/ 0 w 315913"/>
                <a:gd name="connsiteY25" fmla="*/ 290647 h 338138"/>
                <a:gd name="connsiteX26" fmla="*/ 45900 w 315913"/>
                <a:gd name="connsiteY26" fmla="*/ 244475 h 338138"/>
                <a:gd name="connsiteX27" fmla="*/ 271463 w 315913"/>
                <a:gd name="connsiteY27" fmla="*/ 180975 h 338138"/>
                <a:gd name="connsiteX28" fmla="*/ 301625 w 315913"/>
                <a:gd name="connsiteY28" fmla="*/ 211138 h 338138"/>
                <a:gd name="connsiteX29" fmla="*/ 271463 w 315913"/>
                <a:gd name="connsiteY29" fmla="*/ 241300 h 338138"/>
                <a:gd name="connsiteX30" fmla="*/ 241300 w 315913"/>
                <a:gd name="connsiteY30" fmla="*/ 211138 h 338138"/>
                <a:gd name="connsiteX31" fmla="*/ 271463 w 315913"/>
                <a:gd name="connsiteY31" fmla="*/ 180975 h 338138"/>
                <a:gd name="connsiteX32" fmla="*/ 159420 w 315913"/>
                <a:gd name="connsiteY32" fmla="*/ 180975 h 338138"/>
                <a:gd name="connsiteX33" fmla="*/ 188912 w 315913"/>
                <a:gd name="connsiteY33" fmla="*/ 211138 h 338138"/>
                <a:gd name="connsiteX34" fmla="*/ 159420 w 315913"/>
                <a:gd name="connsiteY34" fmla="*/ 241300 h 338138"/>
                <a:gd name="connsiteX35" fmla="*/ 128587 w 315913"/>
                <a:gd name="connsiteY35" fmla="*/ 211138 h 338138"/>
                <a:gd name="connsiteX36" fmla="*/ 159420 w 315913"/>
                <a:gd name="connsiteY36" fmla="*/ 180975 h 338138"/>
                <a:gd name="connsiteX37" fmla="*/ 46038 w 315913"/>
                <a:gd name="connsiteY37" fmla="*/ 180975 h 338138"/>
                <a:gd name="connsiteX38" fmla="*/ 76201 w 315913"/>
                <a:gd name="connsiteY38" fmla="*/ 211138 h 338138"/>
                <a:gd name="connsiteX39" fmla="*/ 46038 w 315913"/>
                <a:gd name="connsiteY39" fmla="*/ 241301 h 338138"/>
                <a:gd name="connsiteX40" fmla="*/ 15875 w 315913"/>
                <a:gd name="connsiteY40" fmla="*/ 211138 h 338138"/>
                <a:gd name="connsiteX41" fmla="*/ 46038 w 315913"/>
                <a:gd name="connsiteY41" fmla="*/ 180975 h 338138"/>
                <a:gd name="connsiteX42" fmla="*/ 270005 w 315913"/>
                <a:gd name="connsiteY42" fmla="*/ 77788 h 338138"/>
                <a:gd name="connsiteX43" fmla="*/ 238125 w 315913"/>
                <a:gd name="connsiteY43" fmla="*/ 109792 h 338138"/>
                <a:gd name="connsiteX44" fmla="*/ 238125 w 315913"/>
                <a:gd name="connsiteY44" fmla="*/ 144463 h 338138"/>
                <a:gd name="connsiteX45" fmla="*/ 303213 w 315913"/>
                <a:gd name="connsiteY45" fmla="*/ 144463 h 338138"/>
                <a:gd name="connsiteX46" fmla="*/ 303213 w 315913"/>
                <a:gd name="connsiteY46" fmla="*/ 109792 h 338138"/>
                <a:gd name="connsiteX47" fmla="*/ 270005 w 315913"/>
                <a:gd name="connsiteY47" fmla="*/ 77788 h 338138"/>
                <a:gd name="connsiteX48" fmla="*/ 270013 w 315913"/>
                <a:gd name="connsiteY48" fmla="*/ 65088 h 338138"/>
                <a:gd name="connsiteX49" fmla="*/ 315913 w 315913"/>
                <a:gd name="connsiteY49" fmla="*/ 109941 h 338138"/>
                <a:gd name="connsiteX50" fmla="*/ 315913 w 315913"/>
                <a:gd name="connsiteY50" fmla="*/ 150836 h 338138"/>
                <a:gd name="connsiteX51" fmla="*/ 313290 w 315913"/>
                <a:gd name="connsiteY51" fmla="*/ 156113 h 338138"/>
                <a:gd name="connsiteX52" fmla="*/ 309356 w 315913"/>
                <a:gd name="connsiteY52" fmla="*/ 158751 h 338138"/>
                <a:gd name="connsiteX53" fmla="*/ 231982 w 315913"/>
                <a:gd name="connsiteY53" fmla="*/ 158751 h 338138"/>
                <a:gd name="connsiteX54" fmla="*/ 225425 w 315913"/>
                <a:gd name="connsiteY54" fmla="*/ 150836 h 338138"/>
                <a:gd name="connsiteX55" fmla="*/ 225425 w 315913"/>
                <a:gd name="connsiteY55" fmla="*/ 109941 h 338138"/>
                <a:gd name="connsiteX56" fmla="*/ 270013 w 315913"/>
                <a:gd name="connsiteY56" fmla="*/ 65088 h 338138"/>
                <a:gd name="connsiteX57" fmla="*/ 157956 w 315913"/>
                <a:gd name="connsiteY57" fmla="*/ 65088 h 338138"/>
                <a:gd name="connsiteX58" fmla="*/ 203200 w 315913"/>
                <a:gd name="connsiteY58" fmla="*/ 109941 h 338138"/>
                <a:gd name="connsiteX59" fmla="*/ 203200 w 315913"/>
                <a:gd name="connsiteY59" fmla="*/ 150836 h 338138"/>
                <a:gd name="connsiteX60" fmla="*/ 201869 w 315913"/>
                <a:gd name="connsiteY60" fmla="*/ 156113 h 338138"/>
                <a:gd name="connsiteX61" fmla="*/ 196546 w 315913"/>
                <a:gd name="connsiteY61" fmla="*/ 158751 h 338138"/>
                <a:gd name="connsiteX62" fmla="*/ 119365 w 315913"/>
                <a:gd name="connsiteY62" fmla="*/ 158751 h 338138"/>
                <a:gd name="connsiteX63" fmla="*/ 112712 w 315913"/>
                <a:gd name="connsiteY63" fmla="*/ 150836 h 338138"/>
                <a:gd name="connsiteX64" fmla="*/ 112712 w 315913"/>
                <a:gd name="connsiteY64" fmla="*/ 109941 h 338138"/>
                <a:gd name="connsiteX65" fmla="*/ 157956 w 315913"/>
                <a:gd name="connsiteY65" fmla="*/ 65088 h 338138"/>
                <a:gd name="connsiteX66" fmla="*/ 45900 w 315913"/>
                <a:gd name="connsiteY66" fmla="*/ 65088 h 338138"/>
                <a:gd name="connsiteX67" fmla="*/ 90488 w 315913"/>
                <a:gd name="connsiteY67" fmla="*/ 109941 h 338138"/>
                <a:gd name="connsiteX68" fmla="*/ 90488 w 315913"/>
                <a:gd name="connsiteY68" fmla="*/ 150836 h 338138"/>
                <a:gd name="connsiteX69" fmla="*/ 89176 w 315913"/>
                <a:gd name="connsiteY69" fmla="*/ 156113 h 338138"/>
                <a:gd name="connsiteX70" fmla="*/ 83931 w 315913"/>
                <a:gd name="connsiteY70" fmla="*/ 158751 h 338138"/>
                <a:gd name="connsiteX71" fmla="*/ 6557 w 315913"/>
                <a:gd name="connsiteY71" fmla="*/ 158751 h 338138"/>
                <a:gd name="connsiteX72" fmla="*/ 0 w 315913"/>
                <a:gd name="connsiteY72" fmla="*/ 150836 h 338138"/>
                <a:gd name="connsiteX73" fmla="*/ 0 w 315913"/>
                <a:gd name="connsiteY73" fmla="*/ 109941 h 338138"/>
                <a:gd name="connsiteX74" fmla="*/ 45900 w 315913"/>
                <a:gd name="connsiteY74" fmla="*/ 65088 h 338138"/>
                <a:gd name="connsiteX75" fmla="*/ 270669 w 315913"/>
                <a:gd name="connsiteY75" fmla="*/ 14288 h 338138"/>
                <a:gd name="connsiteX76" fmla="*/ 254000 w 315913"/>
                <a:gd name="connsiteY76" fmla="*/ 30957 h 338138"/>
                <a:gd name="connsiteX77" fmla="*/ 270669 w 315913"/>
                <a:gd name="connsiteY77" fmla="*/ 47626 h 338138"/>
                <a:gd name="connsiteX78" fmla="*/ 287338 w 315913"/>
                <a:gd name="connsiteY78" fmla="*/ 30957 h 338138"/>
                <a:gd name="connsiteX79" fmla="*/ 270669 w 315913"/>
                <a:gd name="connsiteY79" fmla="*/ 14288 h 338138"/>
                <a:gd name="connsiteX80" fmla="*/ 271463 w 315913"/>
                <a:gd name="connsiteY80" fmla="*/ 0 h 338138"/>
                <a:gd name="connsiteX81" fmla="*/ 301625 w 315913"/>
                <a:gd name="connsiteY81" fmla="*/ 30957 h 338138"/>
                <a:gd name="connsiteX82" fmla="*/ 271463 w 315913"/>
                <a:gd name="connsiteY82" fmla="*/ 61913 h 338138"/>
                <a:gd name="connsiteX83" fmla="*/ 241300 w 315913"/>
                <a:gd name="connsiteY83" fmla="*/ 30957 h 338138"/>
                <a:gd name="connsiteX84" fmla="*/ 271463 w 315913"/>
                <a:gd name="connsiteY84" fmla="*/ 0 h 338138"/>
                <a:gd name="connsiteX85" fmla="*/ 159420 w 315913"/>
                <a:gd name="connsiteY85" fmla="*/ 0 h 338138"/>
                <a:gd name="connsiteX86" fmla="*/ 188912 w 315913"/>
                <a:gd name="connsiteY86" fmla="*/ 30957 h 338138"/>
                <a:gd name="connsiteX87" fmla="*/ 159420 w 315913"/>
                <a:gd name="connsiteY87" fmla="*/ 61913 h 338138"/>
                <a:gd name="connsiteX88" fmla="*/ 128587 w 315913"/>
                <a:gd name="connsiteY88" fmla="*/ 30957 h 338138"/>
                <a:gd name="connsiteX89" fmla="*/ 159420 w 315913"/>
                <a:gd name="connsiteY89" fmla="*/ 0 h 338138"/>
                <a:gd name="connsiteX90" fmla="*/ 46037 w 315913"/>
                <a:gd name="connsiteY90" fmla="*/ 0 h 338138"/>
                <a:gd name="connsiteX91" fmla="*/ 76200 w 315913"/>
                <a:gd name="connsiteY91" fmla="*/ 30957 h 338138"/>
                <a:gd name="connsiteX92" fmla="*/ 46037 w 315913"/>
                <a:gd name="connsiteY92" fmla="*/ 61913 h 338138"/>
                <a:gd name="connsiteX93" fmla="*/ 15875 w 315913"/>
                <a:gd name="connsiteY93" fmla="*/ 30957 h 338138"/>
                <a:gd name="connsiteX94" fmla="*/ 46037 w 315913"/>
                <a:gd name="connsiteY94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15913" h="338138">
                  <a:moveTo>
                    <a:pt x="270013" y="244475"/>
                  </a:moveTo>
                  <a:cubicBezTo>
                    <a:pt x="294930" y="244475"/>
                    <a:pt x="315913" y="265582"/>
                    <a:pt x="315913" y="290647"/>
                  </a:cubicBezTo>
                  <a:cubicBezTo>
                    <a:pt x="315913" y="290647"/>
                    <a:pt x="315913" y="290647"/>
                    <a:pt x="315913" y="331542"/>
                  </a:cubicBezTo>
                  <a:cubicBezTo>
                    <a:pt x="315913" y="332861"/>
                    <a:pt x="314602" y="335500"/>
                    <a:pt x="313290" y="335500"/>
                  </a:cubicBezTo>
                  <a:cubicBezTo>
                    <a:pt x="313290" y="336819"/>
                    <a:pt x="310667" y="338138"/>
                    <a:pt x="309356" y="338138"/>
                  </a:cubicBezTo>
                  <a:cubicBezTo>
                    <a:pt x="309356" y="338138"/>
                    <a:pt x="309356" y="338138"/>
                    <a:pt x="231982" y="338138"/>
                  </a:cubicBezTo>
                  <a:cubicBezTo>
                    <a:pt x="228048" y="338138"/>
                    <a:pt x="225425" y="335500"/>
                    <a:pt x="225425" y="331542"/>
                  </a:cubicBezTo>
                  <a:cubicBezTo>
                    <a:pt x="225425" y="331542"/>
                    <a:pt x="225425" y="331542"/>
                    <a:pt x="225425" y="290647"/>
                  </a:cubicBezTo>
                  <a:cubicBezTo>
                    <a:pt x="225425" y="265582"/>
                    <a:pt x="246408" y="244475"/>
                    <a:pt x="270013" y="244475"/>
                  </a:cubicBezTo>
                  <a:close/>
                  <a:moveTo>
                    <a:pt x="157956" y="244475"/>
                  </a:moveTo>
                  <a:cubicBezTo>
                    <a:pt x="183239" y="244475"/>
                    <a:pt x="203200" y="265582"/>
                    <a:pt x="203200" y="290647"/>
                  </a:cubicBezTo>
                  <a:cubicBezTo>
                    <a:pt x="203200" y="290647"/>
                    <a:pt x="203200" y="290647"/>
                    <a:pt x="203200" y="331542"/>
                  </a:cubicBezTo>
                  <a:cubicBezTo>
                    <a:pt x="203200" y="332861"/>
                    <a:pt x="203200" y="335500"/>
                    <a:pt x="201869" y="335500"/>
                  </a:cubicBezTo>
                  <a:cubicBezTo>
                    <a:pt x="200538" y="336819"/>
                    <a:pt x="199208" y="338138"/>
                    <a:pt x="196546" y="338138"/>
                  </a:cubicBezTo>
                  <a:cubicBezTo>
                    <a:pt x="196546" y="338138"/>
                    <a:pt x="196546" y="338138"/>
                    <a:pt x="119365" y="338138"/>
                  </a:cubicBezTo>
                  <a:cubicBezTo>
                    <a:pt x="115373" y="338138"/>
                    <a:pt x="112712" y="335500"/>
                    <a:pt x="112712" y="331542"/>
                  </a:cubicBezTo>
                  <a:cubicBezTo>
                    <a:pt x="112712" y="331542"/>
                    <a:pt x="112712" y="331542"/>
                    <a:pt x="112712" y="290647"/>
                  </a:cubicBezTo>
                  <a:cubicBezTo>
                    <a:pt x="112712" y="265582"/>
                    <a:pt x="132672" y="244475"/>
                    <a:pt x="157956" y="244475"/>
                  </a:cubicBezTo>
                  <a:close/>
                  <a:moveTo>
                    <a:pt x="45900" y="244475"/>
                  </a:moveTo>
                  <a:cubicBezTo>
                    <a:pt x="69505" y="244475"/>
                    <a:pt x="90488" y="265582"/>
                    <a:pt x="90488" y="290647"/>
                  </a:cubicBezTo>
                  <a:cubicBezTo>
                    <a:pt x="90488" y="290647"/>
                    <a:pt x="90488" y="290647"/>
                    <a:pt x="90488" y="331542"/>
                  </a:cubicBezTo>
                  <a:cubicBezTo>
                    <a:pt x="90488" y="332861"/>
                    <a:pt x="90488" y="335500"/>
                    <a:pt x="89176" y="335500"/>
                  </a:cubicBezTo>
                  <a:cubicBezTo>
                    <a:pt x="87865" y="336819"/>
                    <a:pt x="85242" y="338138"/>
                    <a:pt x="83931" y="338138"/>
                  </a:cubicBezTo>
                  <a:cubicBezTo>
                    <a:pt x="83931" y="338138"/>
                    <a:pt x="83931" y="338138"/>
                    <a:pt x="6557" y="338138"/>
                  </a:cubicBezTo>
                  <a:cubicBezTo>
                    <a:pt x="3934" y="338138"/>
                    <a:pt x="0" y="335500"/>
                    <a:pt x="0" y="331542"/>
                  </a:cubicBezTo>
                  <a:cubicBezTo>
                    <a:pt x="0" y="331542"/>
                    <a:pt x="0" y="331542"/>
                    <a:pt x="0" y="290647"/>
                  </a:cubicBezTo>
                  <a:cubicBezTo>
                    <a:pt x="0" y="265582"/>
                    <a:pt x="20983" y="244475"/>
                    <a:pt x="45900" y="244475"/>
                  </a:cubicBezTo>
                  <a:close/>
                  <a:moveTo>
                    <a:pt x="271463" y="180975"/>
                  </a:moveTo>
                  <a:cubicBezTo>
                    <a:pt x="287200" y="180975"/>
                    <a:pt x="301625" y="194089"/>
                    <a:pt x="301625" y="211138"/>
                  </a:cubicBezTo>
                  <a:cubicBezTo>
                    <a:pt x="301625" y="228186"/>
                    <a:pt x="287200" y="241300"/>
                    <a:pt x="271463" y="241300"/>
                  </a:cubicBezTo>
                  <a:cubicBezTo>
                    <a:pt x="254414" y="241300"/>
                    <a:pt x="241300" y="228186"/>
                    <a:pt x="241300" y="211138"/>
                  </a:cubicBezTo>
                  <a:cubicBezTo>
                    <a:pt x="241300" y="194089"/>
                    <a:pt x="254414" y="180975"/>
                    <a:pt x="271463" y="180975"/>
                  </a:cubicBezTo>
                  <a:close/>
                  <a:moveTo>
                    <a:pt x="159420" y="180975"/>
                  </a:moveTo>
                  <a:cubicBezTo>
                    <a:pt x="175506" y="180975"/>
                    <a:pt x="188912" y="194089"/>
                    <a:pt x="188912" y="211138"/>
                  </a:cubicBezTo>
                  <a:cubicBezTo>
                    <a:pt x="188912" y="228186"/>
                    <a:pt x="175506" y="241300"/>
                    <a:pt x="159420" y="241300"/>
                  </a:cubicBezTo>
                  <a:cubicBezTo>
                    <a:pt x="141992" y="241300"/>
                    <a:pt x="128587" y="228186"/>
                    <a:pt x="128587" y="211138"/>
                  </a:cubicBezTo>
                  <a:cubicBezTo>
                    <a:pt x="128587" y="194089"/>
                    <a:pt x="141992" y="180975"/>
                    <a:pt x="159420" y="180975"/>
                  </a:cubicBezTo>
                  <a:close/>
                  <a:moveTo>
                    <a:pt x="46038" y="180975"/>
                  </a:moveTo>
                  <a:cubicBezTo>
                    <a:pt x="62697" y="180975"/>
                    <a:pt x="76201" y="194479"/>
                    <a:pt x="76201" y="211138"/>
                  </a:cubicBezTo>
                  <a:cubicBezTo>
                    <a:pt x="76201" y="227797"/>
                    <a:pt x="62697" y="241301"/>
                    <a:pt x="46038" y="241301"/>
                  </a:cubicBezTo>
                  <a:cubicBezTo>
                    <a:pt x="29379" y="241301"/>
                    <a:pt x="15875" y="227797"/>
                    <a:pt x="15875" y="211138"/>
                  </a:cubicBezTo>
                  <a:cubicBezTo>
                    <a:pt x="15875" y="194479"/>
                    <a:pt x="29379" y="180975"/>
                    <a:pt x="46038" y="180975"/>
                  </a:cubicBezTo>
                  <a:close/>
                  <a:moveTo>
                    <a:pt x="270005" y="77788"/>
                  </a:moveTo>
                  <a:cubicBezTo>
                    <a:pt x="252736" y="77788"/>
                    <a:pt x="238125" y="92457"/>
                    <a:pt x="238125" y="109792"/>
                  </a:cubicBezTo>
                  <a:cubicBezTo>
                    <a:pt x="238125" y="109792"/>
                    <a:pt x="238125" y="109792"/>
                    <a:pt x="238125" y="144463"/>
                  </a:cubicBezTo>
                  <a:cubicBezTo>
                    <a:pt x="238125" y="144463"/>
                    <a:pt x="238125" y="144463"/>
                    <a:pt x="303213" y="144463"/>
                  </a:cubicBezTo>
                  <a:lnTo>
                    <a:pt x="303213" y="109792"/>
                  </a:lnTo>
                  <a:cubicBezTo>
                    <a:pt x="303213" y="92457"/>
                    <a:pt x="288602" y="77788"/>
                    <a:pt x="270005" y="77788"/>
                  </a:cubicBezTo>
                  <a:close/>
                  <a:moveTo>
                    <a:pt x="270013" y="65088"/>
                  </a:moveTo>
                  <a:cubicBezTo>
                    <a:pt x="294930" y="65088"/>
                    <a:pt x="315913" y="84876"/>
                    <a:pt x="315913" y="109941"/>
                  </a:cubicBezTo>
                  <a:cubicBezTo>
                    <a:pt x="315913" y="109941"/>
                    <a:pt x="315913" y="109941"/>
                    <a:pt x="315913" y="150836"/>
                  </a:cubicBezTo>
                  <a:cubicBezTo>
                    <a:pt x="315913" y="153474"/>
                    <a:pt x="314602" y="154794"/>
                    <a:pt x="313290" y="156113"/>
                  </a:cubicBezTo>
                  <a:cubicBezTo>
                    <a:pt x="313290" y="157432"/>
                    <a:pt x="310667" y="158751"/>
                    <a:pt x="309356" y="158751"/>
                  </a:cubicBezTo>
                  <a:cubicBezTo>
                    <a:pt x="309356" y="158751"/>
                    <a:pt x="309356" y="158751"/>
                    <a:pt x="231982" y="158751"/>
                  </a:cubicBezTo>
                  <a:cubicBezTo>
                    <a:pt x="228048" y="158751"/>
                    <a:pt x="225425" y="154794"/>
                    <a:pt x="225425" y="150836"/>
                  </a:cubicBezTo>
                  <a:cubicBezTo>
                    <a:pt x="225425" y="150836"/>
                    <a:pt x="225425" y="150836"/>
                    <a:pt x="225425" y="109941"/>
                  </a:cubicBezTo>
                  <a:cubicBezTo>
                    <a:pt x="225425" y="84876"/>
                    <a:pt x="246408" y="65088"/>
                    <a:pt x="270013" y="65088"/>
                  </a:cubicBezTo>
                  <a:close/>
                  <a:moveTo>
                    <a:pt x="157956" y="65088"/>
                  </a:moveTo>
                  <a:cubicBezTo>
                    <a:pt x="183239" y="65088"/>
                    <a:pt x="203200" y="84876"/>
                    <a:pt x="203200" y="109941"/>
                  </a:cubicBezTo>
                  <a:cubicBezTo>
                    <a:pt x="203200" y="109941"/>
                    <a:pt x="203200" y="109941"/>
                    <a:pt x="203200" y="150836"/>
                  </a:cubicBezTo>
                  <a:cubicBezTo>
                    <a:pt x="203200" y="153474"/>
                    <a:pt x="203200" y="154794"/>
                    <a:pt x="201869" y="156113"/>
                  </a:cubicBezTo>
                  <a:cubicBezTo>
                    <a:pt x="200538" y="157432"/>
                    <a:pt x="199208" y="158751"/>
                    <a:pt x="196546" y="158751"/>
                  </a:cubicBezTo>
                  <a:cubicBezTo>
                    <a:pt x="196546" y="158751"/>
                    <a:pt x="196546" y="158751"/>
                    <a:pt x="119365" y="158751"/>
                  </a:cubicBezTo>
                  <a:cubicBezTo>
                    <a:pt x="115373" y="158751"/>
                    <a:pt x="112712" y="154794"/>
                    <a:pt x="112712" y="150836"/>
                  </a:cubicBezTo>
                  <a:cubicBezTo>
                    <a:pt x="112712" y="150836"/>
                    <a:pt x="112712" y="150836"/>
                    <a:pt x="112712" y="109941"/>
                  </a:cubicBezTo>
                  <a:cubicBezTo>
                    <a:pt x="112712" y="84876"/>
                    <a:pt x="132672" y="65088"/>
                    <a:pt x="157956" y="65088"/>
                  </a:cubicBezTo>
                  <a:close/>
                  <a:moveTo>
                    <a:pt x="45900" y="65088"/>
                  </a:moveTo>
                  <a:cubicBezTo>
                    <a:pt x="69505" y="65088"/>
                    <a:pt x="90488" y="84876"/>
                    <a:pt x="90488" y="109941"/>
                  </a:cubicBezTo>
                  <a:cubicBezTo>
                    <a:pt x="90488" y="109941"/>
                    <a:pt x="90488" y="109941"/>
                    <a:pt x="90488" y="150836"/>
                  </a:cubicBezTo>
                  <a:cubicBezTo>
                    <a:pt x="90488" y="153474"/>
                    <a:pt x="90488" y="154794"/>
                    <a:pt x="89176" y="156113"/>
                  </a:cubicBezTo>
                  <a:cubicBezTo>
                    <a:pt x="87865" y="157432"/>
                    <a:pt x="85242" y="158751"/>
                    <a:pt x="83931" y="158751"/>
                  </a:cubicBezTo>
                  <a:cubicBezTo>
                    <a:pt x="83931" y="158751"/>
                    <a:pt x="83931" y="158751"/>
                    <a:pt x="6557" y="158751"/>
                  </a:cubicBezTo>
                  <a:cubicBezTo>
                    <a:pt x="3934" y="158751"/>
                    <a:pt x="0" y="154794"/>
                    <a:pt x="0" y="150836"/>
                  </a:cubicBezTo>
                  <a:cubicBezTo>
                    <a:pt x="0" y="150836"/>
                    <a:pt x="0" y="150836"/>
                    <a:pt x="0" y="109941"/>
                  </a:cubicBezTo>
                  <a:cubicBezTo>
                    <a:pt x="0" y="84876"/>
                    <a:pt x="20983" y="65088"/>
                    <a:pt x="45900" y="65088"/>
                  </a:cubicBezTo>
                  <a:close/>
                  <a:moveTo>
                    <a:pt x="270669" y="14288"/>
                  </a:moveTo>
                  <a:cubicBezTo>
                    <a:pt x="261463" y="14288"/>
                    <a:pt x="254000" y="21751"/>
                    <a:pt x="254000" y="30957"/>
                  </a:cubicBezTo>
                  <a:cubicBezTo>
                    <a:pt x="254000" y="40163"/>
                    <a:pt x="261463" y="47626"/>
                    <a:pt x="270669" y="47626"/>
                  </a:cubicBezTo>
                  <a:cubicBezTo>
                    <a:pt x="279875" y="47626"/>
                    <a:pt x="287338" y="40163"/>
                    <a:pt x="287338" y="30957"/>
                  </a:cubicBezTo>
                  <a:cubicBezTo>
                    <a:pt x="287338" y="21751"/>
                    <a:pt x="279875" y="14288"/>
                    <a:pt x="270669" y="14288"/>
                  </a:cubicBezTo>
                  <a:close/>
                  <a:moveTo>
                    <a:pt x="271463" y="0"/>
                  </a:moveTo>
                  <a:cubicBezTo>
                    <a:pt x="287200" y="0"/>
                    <a:pt x="301625" y="13459"/>
                    <a:pt x="301625" y="30957"/>
                  </a:cubicBezTo>
                  <a:cubicBezTo>
                    <a:pt x="301625" y="48454"/>
                    <a:pt x="287200" y="61913"/>
                    <a:pt x="271463" y="61913"/>
                  </a:cubicBezTo>
                  <a:cubicBezTo>
                    <a:pt x="254414" y="61913"/>
                    <a:pt x="241300" y="48454"/>
                    <a:pt x="241300" y="30957"/>
                  </a:cubicBezTo>
                  <a:cubicBezTo>
                    <a:pt x="241300" y="13459"/>
                    <a:pt x="254414" y="0"/>
                    <a:pt x="271463" y="0"/>
                  </a:cubicBezTo>
                  <a:close/>
                  <a:moveTo>
                    <a:pt x="159420" y="0"/>
                  </a:moveTo>
                  <a:cubicBezTo>
                    <a:pt x="175506" y="0"/>
                    <a:pt x="188912" y="13459"/>
                    <a:pt x="188912" y="30957"/>
                  </a:cubicBezTo>
                  <a:cubicBezTo>
                    <a:pt x="188912" y="48454"/>
                    <a:pt x="175506" y="61913"/>
                    <a:pt x="159420" y="61913"/>
                  </a:cubicBezTo>
                  <a:cubicBezTo>
                    <a:pt x="141992" y="61913"/>
                    <a:pt x="128587" y="48454"/>
                    <a:pt x="128587" y="30957"/>
                  </a:cubicBezTo>
                  <a:cubicBezTo>
                    <a:pt x="128587" y="13459"/>
                    <a:pt x="141992" y="0"/>
                    <a:pt x="159420" y="0"/>
                  </a:cubicBezTo>
                  <a:close/>
                  <a:moveTo>
                    <a:pt x="46037" y="0"/>
                  </a:moveTo>
                  <a:cubicBezTo>
                    <a:pt x="63086" y="0"/>
                    <a:pt x="76200" y="13459"/>
                    <a:pt x="76200" y="30957"/>
                  </a:cubicBezTo>
                  <a:cubicBezTo>
                    <a:pt x="76200" y="48454"/>
                    <a:pt x="63086" y="61913"/>
                    <a:pt x="46037" y="61913"/>
                  </a:cubicBezTo>
                  <a:cubicBezTo>
                    <a:pt x="28989" y="61913"/>
                    <a:pt x="15875" y="48454"/>
                    <a:pt x="15875" y="30957"/>
                  </a:cubicBezTo>
                  <a:cubicBezTo>
                    <a:pt x="15875" y="13459"/>
                    <a:pt x="28989" y="0"/>
                    <a:pt x="460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/>
            </a:p>
          </p:txBody>
        </p:sp>
      </p:grpSp>
      <p:sp>
        <p:nvSpPr>
          <p:cNvPr id="37" name="TextBox 19">
            <a:extLst>
              <a:ext uri="{FF2B5EF4-FFF2-40B4-BE49-F238E27FC236}">
                <a16:creationId xmlns="" xmlns:a16="http://schemas.microsoft.com/office/drawing/2014/main" id="{8625A430-E37D-4D3F-B02B-A38A014F2D32}"/>
              </a:ext>
            </a:extLst>
          </p:cNvPr>
          <p:cNvSpPr txBox="1"/>
          <p:nvPr/>
        </p:nvSpPr>
        <p:spPr>
          <a:xfrm>
            <a:off x="4469093" y="1977210"/>
            <a:ext cx="1833325" cy="3231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CN" altLang="en-US" sz="1500" dirty="0">
                <a:solidFill>
                  <a:schemeClr val="bg1"/>
                </a:solidFill>
                <a:latin typeface="+mn-ea"/>
              </a:rPr>
              <a:t>标题文字添加</a:t>
            </a:r>
            <a:endParaRPr lang="en-US" sz="15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8" name="图片占位符 26">
            <a:extLst>
              <a:ext uri="{FF2B5EF4-FFF2-40B4-BE49-F238E27FC236}">
                <a16:creationId xmlns="" xmlns:a16="http://schemas.microsoft.com/office/drawing/2014/main" id="{0D49FE65-B642-424A-B0F8-1CABA4008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52" y="1628249"/>
            <a:ext cx="3287486" cy="1979066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="" xmlns:a16="http://schemas.microsoft.com/office/drawing/2014/main" id="{8E5B500C-0076-491B-8F82-7851593FBDF0}"/>
              </a:ext>
            </a:extLst>
          </p:cNvPr>
          <p:cNvSpPr txBox="1"/>
          <p:nvPr/>
        </p:nvSpPr>
        <p:spPr>
          <a:xfrm>
            <a:off x="4469093" y="2300375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833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FE21497F-EBCD-4A39-84CB-3BCC225A3D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6C6EB0D4-3510-4C02-801D-01910F7DE53C}"/>
              </a:ext>
            </a:extLst>
          </p:cNvPr>
          <p:cNvSpPr/>
          <p:nvPr/>
        </p:nvSpPr>
        <p:spPr>
          <a:xfrm>
            <a:off x="0" y="3113590"/>
            <a:ext cx="9144000" cy="2106109"/>
          </a:xfrm>
          <a:prstGeom prst="rect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23DFA587-8B0F-497A-9AC5-C2FEE3D86750}"/>
              </a:ext>
            </a:extLst>
          </p:cNvPr>
          <p:cNvSpPr txBox="1"/>
          <p:nvPr/>
        </p:nvSpPr>
        <p:spPr>
          <a:xfrm>
            <a:off x="764482" y="3567952"/>
            <a:ext cx="4471096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defRPr/>
            </a:pPr>
            <a:r>
              <a:rPr lang="zh-CN" altLang="en-US" sz="2800" b="1" dirty="0">
                <a:solidFill>
                  <a:schemeClr val="bg1"/>
                </a:solidFill>
                <a:latin typeface="Arial"/>
                <a:ea typeface="微软雅黑"/>
              </a:rPr>
              <a:t>演 讲 结 束，谢 谢 观 看 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2889D411-8902-427B-A532-3D9877AE696C}"/>
              </a:ext>
            </a:extLst>
          </p:cNvPr>
          <p:cNvSpPr txBox="1"/>
          <p:nvPr/>
        </p:nvSpPr>
        <p:spPr>
          <a:xfrm>
            <a:off x="764482" y="4351081"/>
            <a:ext cx="5888370" cy="4770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lnSpc>
                <a:spcPct val="125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微软雅黑"/>
                <a:ea typeface="微软雅黑"/>
              </a:rPr>
              <a:t>The user can demonstrate on a projector or computer, or print the presentation and make it into a film to be used in a wider field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CCC1C7F5-62C1-40BD-9F93-0704E3CDA119}"/>
              </a:ext>
            </a:extLst>
          </p:cNvPr>
          <p:cNvSpPr txBox="1"/>
          <p:nvPr/>
        </p:nvSpPr>
        <p:spPr>
          <a:xfrm>
            <a:off x="7051880" y="3696205"/>
            <a:ext cx="1648208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675805">
              <a:defRPr/>
            </a:pPr>
            <a:r>
              <a:rPr lang="en-US" altLang="zh-CN" sz="60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/>
              </a:rPr>
              <a:t>201X</a:t>
            </a:r>
            <a:endParaRPr lang="zh-CN" altLang="en-US" sz="6000" dirty="0">
              <a:solidFill>
                <a:schemeClr val="bg1"/>
              </a:solidFill>
              <a:latin typeface="Impact" panose="020B0806030902050204" pitchFamily="34" charset="0"/>
              <a:ea typeface="微软雅黑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="" xmlns:a16="http://schemas.microsoft.com/office/drawing/2014/main" id="{E748273C-60BF-4CD1-93A7-B35D87748E0E}"/>
              </a:ext>
            </a:extLst>
          </p:cNvPr>
          <p:cNvCxnSpPr>
            <a:cxnSpLocks/>
          </p:cNvCxnSpPr>
          <p:nvPr/>
        </p:nvCxnSpPr>
        <p:spPr>
          <a:xfrm>
            <a:off x="878842" y="4221126"/>
            <a:ext cx="4271892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BFDB000B-AA8F-4484-A105-99A7168242CD}"/>
              </a:ext>
            </a:extLst>
          </p:cNvPr>
          <p:cNvSpPr/>
          <p:nvPr/>
        </p:nvSpPr>
        <p:spPr>
          <a:xfrm>
            <a:off x="0" y="3024488"/>
            <a:ext cx="9144000" cy="76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65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5482BDE-05E0-4CF5-9BC0-E1109160F6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2"/>
          <a:stretch/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0E2FA03-8A7A-4DD1-8051-DB2AD25F2B0C}"/>
              </a:ext>
            </a:extLst>
          </p:cNvPr>
          <p:cNvSpPr/>
          <p:nvPr/>
        </p:nvSpPr>
        <p:spPr>
          <a:xfrm>
            <a:off x="2478457" y="0"/>
            <a:ext cx="4294209" cy="5219700"/>
          </a:xfrm>
          <a:prstGeom prst="rect">
            <a:avLst/>
          </a:prstGeom>
          <a:solidFill>
            <a:srgbClr val="274536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菱形 7">
            <a:extLst>
              <a:ext uri="{FF2B5EF4-FFF2-40B4-BE49-F238E27FC236}">
                <a16:creationId xmlns="" xmlns:a16="http://schemas.microsoft.com/office/drawing/2014/main" id="{75301FFF-8D3C-4E95-8666-1A06406514DE}"/>
              </a:ext>
            </a:extLst>
          </p:cNvPr>
          <p:cNvSpPr/>
          <p:nvPr/>
        </p:nvSpPr>
        <p:spPr>
          <a:xfrm>
            <a:off x="4351713" y="1217929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4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CCA60837-C41C-46BA-A432-E4DC59888C07}"/>
              </a:ext>
            </a:extLst>
          </p:cNvPr>
          <p:cNvSpPr txBox="1"/>
          <p:nvPr/>
        </p:nvSpPr>
        <p:spPr>
          <a:xfrm>
            <a:off x="3653982" y="2042126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 发 背 景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C9B32F65-AB9D-4BCE-A477-62227CEF9F9B}"/>
              </a:ext>
            </a:extLst>
          </p:cNvPr>
          <p:cNvSpPr/>
          <p:nvPr/>
        </p:nvSpPr>
        <p:spPr>
          <a:xfrm>
            <a:off x="3383828" y="2640546"/>
            <a:ext cx="27302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="" xmlns:a16="http://schemas.microsoft.com/office/drawing/2014/main" id="{0FA2F56B-BD06-4C28-8873-7CD2CBB16824}"/>
              </a:ext>
            </a:extLst>
          </p:cNvPr>
          <p:cNvSpPr txBox="1"/>
          <p:nvPr/>
        </p:nvSpPr>
        <p:spPr>
          <a:xfrm>
            <a:off x="2980210" y="3043105"/>
            <a:ext cx="3318749" cy="688707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algn="ctr" defTabSz="724480">
              <a:defRPr/>
            </a:pP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 defTabSz="724480">
              <a:defRPr/>
            </a:pPr>
            <a:endParaRPr lang="en-US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471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468F526D-9E1A-4A34-B923-40A607D0BBC6}"/>
              </a:ext>
            </a:extLst>
          </p:cNvPr>
          <p:cNvSpPr txBox="1"/>
          <p:nvPr/>
        </p:nvSpPr>
        <p:spPr>
          <a:xfrm>
            <a:off x="313343" y="92600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F0CDD0C3-C3ED-4A49-B6E3-D8E26D271E86}"/>
              </a:ext>
            </a:extLst>
          </p:cNvPr>
          <p:cNvSpPr/>
          <p:nvPr/>
        </p:nvSpPr>
        <p:spPr>
          <a:xfrm>
            <a:off x="895205" y="92599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0CFF25FB-2D01-4FE0-B83D-7667A2256EEA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8670B7AB-1C74-4717-93CD-6536D5C5DBE8}"/>
              </a:ext>
            </a:extLst>
          </p:cNvPr>
          <p:cNvGrpSpPr/>
          <p:nvPr/>
        </p:nvGrpSpPr>
        <p:grpSpPr>
          <a:xfrm>
            <a:off x="978195" y="1703956"/>
            <a:ext cx="4576619" cy="1745622"/>
            <a:chOff x="2583" y="3465"/>
            <a:chExt cx="9635" cy="3675"/>
          </a:xfrm>
        </p:grpSpPr>
        <p:sp>
          <p:nvSpPr>
            <p:cNvPr id="6" name="矩形 5">
              <a:extLst>
                <a:ext uri="{FF2B5EF4-FFF2-40B4-BE49-F238E27FC236}">
                  <a16:creationId xmlns="" xmlns:a16="http://schemas.microsoft.com/office/drawing/2014/main" id="{3AD2EB73-B8EC-46CB-9D3C-0009B4625B81}"/>
                </a:ext>
              </a:extLst>
            </p:cNvPr>
            <p:cNvSpPr/>
            <p:nvPr/>
          </p:nvSpPr>
          <p:spPr>
            <a:xfrm>
              <a:off x="2583" y="5790"/>
              <a:ext cx="1350" cy="1350"/>
            </a:xfrm>
            <a:prstGeom prst="rect">
              <a:avLst/>
            </a:prstGeom>
            <a:solidFill>
              <a:srgbClr val="274536"/>
            </a:solidFill>
            <a:ln>
              <a:solidFill>
                <a:schemeClr val="tx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="" xmlns:a16="http://schemas.microsoft.com/office/drawing/2014/main" id="{B02DFB76-256C-440E-965D-6FB85BD5BE58}"/>
                </a:ext>
              </a:extLst>
            </p:cNvPr>
            <p:cNvSpPr/>
            <p:nvPr/>
          </p:nvSpPr>
          <p:spPr>
            <a:xfrm>
              <a:off x="2583" y="3465"/>
              <a:ext cx="1350" cy="1350"/>
            </a:xfrm>
            <a:prstGeom prst="rect">
              <a:avLst/>
            </a:prstGeom>
            <a:solidFill>
              <a:srgbClr val="274536"/>
            </a:solidFill>
            <a:ln>
              <a:solidFill>
                <a:schemeClr val="tx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任意多边形 20">
              <a:extLst>
                <a:ext uri="{FF2B5EF4-FFF2-40B4-BE49-F238E27FC236}">
                  <a16:creationId xmlns="" xmlns:a16="http://schemas.microsoft.com/office/drawing/2014/main" id="{37E90603-F35E-4BDA-B7E8-BA852DACDF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32" y="3857"/>
              <a:ext cx="651" cy="567"/>
            </a:xfrm>
            <a:custGeom>
              <a:avLst/>
              <a:gdLst>
                <a:gd name="connsiteX0" fmla="*/ 2136838 w 4244134"/>
                <a:gd name="connsiteY0" fmla="*/ 2537631 h 3693319"/>
                <a:gd name="connsiteX1" fmla="*/ 2299844 w 4244134"/>
                <a:gd name="connsiteY1" fmla="*/ 2700637 h 3693319"/>
                <a:gd name="connsiteX2" fmla="*/ 2462850 w 4244134"/>
                <a:gd name="connsiteY2" fmla="*/ 2537631 h 3693319"/>
                <a:gd name="connsiteX3" fmla="*/ 616723 w 4244134"/>
                <a:gd name="connsiteY3" fmla="*/ 1748051 h 3693319"/>
                <a:gd name="connsiteX4" fmla="*/ 2488723 w 4244134"/>
                <a:gd name="connsiteY4" fmla="*/ 1748051 h 3693319"/>
                <a:gd name="connsiteX5" fmla="*/ 2488723 w 4244134"/>
                <a:gd name="connsiteY5" fmla="*/ 1884677 h 3693319"/>
                <a:gd name="connsiteX6" fmla="*/ 616723 w 4244134"/>
                <a:gd name="connsiteY6" fmla="*/ 1884677 h 3693319"/>
                <a:gd name="connsiteX7" fmla="*/ 616723 w 4244134"/>
                <a:gd name="connsiteY7" fmla="*/ 1421574 h 3693319"/>
                <a:gd name="connsiteX8" fmla="*/ 2488723 w 4244134"/>
                <a:gd name="connsiteY8" fmla="*/ 1421574 h 3693319"/>
                <a:gd name="connsiteX9" fmla="*/ 2488723 w 4244134"/>
                <a:gd name="connsiteY9" fmla="*/ 1558200 h 3693319"/>
                <a:gd name="connsiteX10" fmla="*/ 616723 w 4244134"/>
                <a:gd name="connsiteY10" fmla="*/ 1558200 h 3693319"/>
                <a:gd name="connsiteX11" fmla="*/ 616723 w 4244134"/>
                <a:gd name="connsiteY11" fmla="*/ 1095097 h 3693319"/>
                <a:gd name="connsiteX12" fmla="*/ 2488723 w 4244134"/>
                <a:gd name="connsiteY12" fmla="*/ 1095097 h 3693319"/>
                <a:gd name="connsiteX13" fmla="*/ 2488723 w 4244134"/>
                <a:gd name="connsiteY13" fmla="*/ 1231723 h 3693319"/>
                <a:gd name="connsiteX14" fmla="*/ 616723 w 4244134"/>
                <a:gd name="connsiteY14" fmla="*/ 1231723 h 3693319"/>
                <a:gd name="connsiteX15" fmla="*/ 204718 w 4244134"/>
                <a:gd name="connsiteY15" fmla="*/ 204718 h 3693319"/>
                <a:gd name="connsiteX16" fmla="*/ 204718 w 4244134"/>
                <a:gd name="connsiteY16" fmla="*/ 3488601 h 3693319"/>
                <a:gd name="connsiteX17" fmla="*/ 2907082 w 4244134"/>
                <a:gd name="connsiteY17" fmla="*/ 3488601 h 3693319"/>
                <a:gd name="connsiteX18" fmla="*/ 2907082 w 4244134"/>
                <a:gd name="connsiteY18" fmla="*/ 3096000 h 3693319"/>
                <a:gd name="connsiteX19" fmla="*/ 2907082 w 4244134"/>
                <a:gd name="connsiteY19" fmla="*/ 2973318 h 3693319"/>
                <a:gd name="connsiteX20" fmla="*/ 2907082 w 4244134"/>
                <a:gd name="connsiteY20" fmla="*/ 2619924 h 3693319"/>
                <a:gd name="connsiteX21" fmla="*/ 2302633 w 4244134"/>
                <a:gd name="connsiteY21" fmla="*/ 3224372 h 3693319"/>
                <a:gd name="connsiteX22" fmla="*/ 2288873 w 4244134"/>
                <a:gd name="connsiteY22" fmla="*/ 3210611 h 3693319"/>
                <a:gd name="connsiteX23" fmla="*/ 2286083 w 4244134"/>
                <a:gd name="connsiteY23" fmla="*/ 3213400 h 3693319"/>
                <a:gd name="connsiteX24" fmla="*/ 1610314 w 4244134"/>
                <a:gd name="connsiteY24" fmla="*/ 2537631 h 3693319"/>
                <a:gd name="connsiteX25" fmla="*/ 616723 w 4244134"/>
                <a:gd name="connsiteY25" fmla="*/ 2537631 h 3693319"/>
                <a:gd name="connsiteX26" fmla="*/ 616723 w 4244134"/>
                <a:gd name="connsiteY26" fmla="*/ 2401005 h 3693319"/>
                <a:gd name="connsiteX27" fmla="*/ 1473688 w 4244134"/>
                <a:gd name="connsiteY27" fmla="*/ 2401005 h 3693319"/>
                <a:gd name="connsiteX28" fmla="*/ 1340342 w 4244134"/>
                <a:gd name="connsiteY28" fmla="*/ 2267659 h 3693319"/>
                <a:gd name="connsiteX29" fmla="*/ 1396846 w 4244134"/>
                <a:gd name="connsiteY29" fmla="*/ 2211154 h 3693319"/>
                <a:gd name="connsiteX30" fmla="*/ 616723 w 4244134"/>
                <a:gd name="connsiteY30" fmla="*/ 2211154 h 3693319"/>
                <a:gd name="connsiteX31" fmla="*/ 616723 w 4244134"/>
                <a:gd name="connsiteY31" fmla="*/ 2074528 h 3693319"/>
                <a:gd name="connsiteX32" fmla="*/ 1533472 w 4244134"/>
                <a:gd name="connsiteY32" fmla="*/ 2074528 h 3693319"/>
                <a:gd name="connsiteX33" fmla="*/ 1603604 w 4244134"/>
                <a:gd name="connsiteY33" fmla="*/ 2004396 h 3693319"/>
                <a:gd name="connsiteX34" fmla="*/ 1673735 w 4244134"/>
                <a:gd name="connsiteY34" fmla="*/ 2074528 h 3693319"/>
                <a:gd name="connsiteX35" fmla="*/ 2488723 w 4244134"/>
                <a:gd name="connsiteY35" fmla="*/ 2074528 h 3693319"/>
                <a:gd name="connsiteX36" fmla="*/ 2488723 w 4244134"/>
                <a:gd name="connsiteY36" fmla="*/ 2211154 h 3693319"/>
                <a:gd name="connsiteX37" fmla="*/ 1810361 w 4244134"/>
                <a:gd name="connsiteY37" fmla="*/ 2211154 h 3693319"/>
                <a:gd name="connsiteX38" fmla="*/ 2000212 w 4244134"/>
                <a:gd name="connsiteY38" fmla="*/ 2401005 h 3693319"/>
                <a:gd name="connsiteX39" fmla="*/ 2488723 w 4244134"/>
                <a:gd name="connsiteY39" fmla="*/ 2401005 h 3693319"/>
                <a:gd name="connsiteX40" fmla="*/ 2488723 w 4244134"/>
                <a:gd name="connsiteY40" fmla="*/ 2511758 h 3693319"/>
                <a:gd name="connsiteX41" fmla="*/ 2907082 w 4244134"/>
                <a:gd name="connsiteY41" fmla="*/ 2093399 h 3693319"/>
                <a:gd name="connsiteX42" fmla="*/ 2907082 w 4244134"/>
                <a:gd name="connsiteY42" fmla="*/ 204718 h 3693319"/>
                <a:gd name="connsiteX43" fmla="*/ 0 w 4244134"/>
                <a:gd name="connsiteY43" fmla="*/ 0 h 3693319"/>
                <a:gd name="connsiteX44" fmla="*/ 204718 w 4244134"/>
                <a:gd name="connsiteY44" fmla="*/ 0 h 3693319"/>
                <a:gd name="connsiteX45" fmla="*/ 204718 w 4244134"/>
                <a:gd name="connsiteY45" fmla="*/ 1 h 3693319"/>
                <a:gd name="connsiteX46" fmla="*/ 2907082 w 4244134"/>
                <a:gd name="connsiteY46" fmla="*/ 1 h 3693319"/>
                <a:gd name="connsiteX47" fmla="*/ 2907082 w 4244134"/>
                <a:gd name="connsiteY47" fmla="*/ 0 h 3693319"/>
                <a:gd name="connsiteX48" fmla="*/ 3111799 w 4244134"/>
                <a:gd name="connsiteY48" fmla="*/ 0 h 3693319"/>
                <a:gd name="connsiteX49" fmla="*/ 3111799 w 4244134"/>
                <a:gd name="connsiteY49" fmla="*/ 1888682 h 3693319"/>
                <a:gd name="connsiteX50" fmla="*/ 3980872 w 4244134"/>
                <a:gd name="connsiteY50" fmla="*/ 1019609 h 3693319"/>
                <a:gd name="connsiteX51" fmla="*/ 4244134 w 4244134"/>
                <a:gd name="connsiteY51" fmla="*/ 1282871 h 3693319"/>
                <a:gd name="connsiteX52" fmla="*/ 3111799 w 4244134"/>
                <a:gd name="connsiteY52" fmla="*/ 2415207 h 3693319"/>
                <a:gd name="connsiteX53" fmla="*/ 3111799 w 4244134"/>
                <a:gd name="connsiteY53" fmla="*/ 2973318 h 3693319"/>
                <a:gd name="connsiteX54" fmla="*/ 3111799 w 4244134"/>
                <a:gd name="connsiteY54" fmla="*/ 3096000 h 3693319"/>
                <a:gd name="connsiteX55" fmla="*/ 3111799 w 4244134"/>
                <a:gd name="connsiteY55" fmla="*/ 3693319 h 3693319"/>
                <a:gd name="connsiteX56" fmla="*/ 2907082 w 4244134"/>
                <a:gd name="connsiteY56" fmla="*/ 3693319 h 3693319"/>
                <a:gd name="connsiteX57" fmla="*/ 2907082 w 4244134"/>
                <a:gd name="connsiteY57" fmla="*/ 3693318 h 3693319"/>
                <a:gd name="connsiteX58" fmla="*/ 1 w 4244134"/>
                <a:gd name="connsiteY58" fmla="*/ 3693318 h 3693319"/>
                <a:gd name="connsiteX59" fmla="*/ 1 w 4244134"/>
                <a:gd name="connsiteY59" fmla="*/ 3636000 h 3693319"/>
                <a:gd name="connsiteX60" fmla="*/ 0 w 4244134"/>
                <a:gd name="connsiteY60" fmla="*/ 3636000 h 3693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244134" h="3693319">
                  <a:moveTo>
                    <a:pt x="2136838" y="2537631"/>
                  </a:moveTo>
                  <a:lnTo>
                    <a:pt x="2299844" y="2700637"/>
                  </a:lnTo>
                  <a:lnTo>
                    <a:pt x="2462850" y="2537631"/>
                  </a:lnTo>
                  <a:close/>
                  <a:moveTo>
                    <a:pt x="616723" y="1748051"/>
                  </a:moveTo>
                  <a:lnTo>
                    <a:pt x="2488723" y="1748051"/>
                  </a:lnTo>
                  <a:lnTo>
                    <a:pt x="2488723" y="1884677"/>
                  </a:lnTo>
                  <a:lnTo>
                    <a:pt x="616723" y="1884677"/>
                  </a:lnTo>
                  <a:close/>
                  <a:moveTo>
                    <a:pt x="616723" y="1421574"/>
                  </a:moveTo>
                  <a:lnTo>
                    <a:pt x="2488723" y="1421574"/>
                  </a:lnTo>
                  <a:lnTo>
                    <a:pt x="2488723" y="1558200"/>
                  </a:lnTo>
                  <a:lnTo>
                    <a:pt x="616723" y="1558200"/>
                  </a:lnTo>
                  <a:close/>
                  <a:moveTo>
                    <a:pt x="616723" y="1095097"/>
                  </a:moveTo>
                  <a:lnTo>
                    <a:pt x="2488723" y="1095097"/>
                  </a:lnTo>
                  <a:lnTo>
                    <a:pt x="2488723" y="1231723"/>
                  </a:lnTo>
                  <a:lnTo>
                    <a:pt x="616723" y="1231723"/>
                  </a:lnTo>
                  <a:close/>
                  <a:moveTo>
                    <a:pt x="204718" y="204718"/>
                  </a:moveTo>
                  <a:lnTo>
                    <a:pt x="204718" y="3488601"/>
                  </a:lnTo>
                  <a:lnTo>
                    <a:pt x="2907082" y="3488601"/>
                  </a:lnTo>
                  <a:lnTo>
                    <a:pt x="2907082" y="3096000"/>
                  </a:lnTo>
                  <a:lnTo>
                    <a:pt x="2907082" y="2973318"/>
                  </a:lnTo>
                  <a:lnTo>
                    <a:pt x="2907082" y="2619924"/>
                  </a:lnTo>
                  <a:lnTo>
                    <a:pt x="2302633" y="3224372"/>
                  </a:lnTo>
                  <a:lnTo>
                    <a:pt x="2288873" y="3210611"/>
                  </a:lnTo>
                  <a:lnTo>
                    <a:pt x="2286083" y="3213400"/>
                  </a:lnTo>
                  <a:lnTo>
                    <a:pt x="1610314" y="2537631"/>
                  </a:lnTo>
                  <a:lnTo>
                    <a:pt x="616723" y="2537631"/>
                  </a:lnTo>
                  <a:lnTo>
                    <a:pt x="616723" y="2401005"/>
                  </a:lnTo>
                  <a:lnTo>
                    <a:pt x="1473688" y="2401005"/>
                  </a:lnTo>
                  <a:lnTo>
                    <a:pt x="1340342" y="2267659"/>
                  </a:lnTo>
                  <a:lnTo>
                    <a:pt x="1396846" y="2211154"/>
                  </a:lnTo>
                  <a:lnTo>
                    <a:pt x="616723" y="2211154"/>
                  </a:lnTo>
                  <a:lnTo>
                    <a:pt x="616723" y="2074528"/>
                  </a:lnTo>
                  <a:lnTo>
                    <a:pt x="1533472" y="2074528"/>
                  </a:lnTo>
                  <a:lnTo>
                    <a:pt x="1603604" y="2004396"/>
                  </a:lnTo>
                  <a:lnTo>
                    <a:pt x="1673735" y="2074528"/>
                  </a:lnTo>
                  <a:lnTo>
                    <a:pt x="2488723" y="2074528"/>
                  </a:lnTo>
                  <a:lnTo>
                    <a:pt x="2488723" y="2211154"/>
                  </a:lnTo>
                  <a:lnTo>
                    <a:pt x="1810361" y="2211154"/>
                  </a:lnTo>
                  <a:lnTo>
                    <a:pt x="2000212" y="2401005"/>
                  </a:lnTo>
                  <a:lnTo>
                    <a:pt x="2488723" y="2401005"/>
                  </a:lnTo>
                  <a:lnTo>
                    <a:pt x="2488723" y="2511758"/>
                  </a:lnTo>
                  <a:lnTo>
                    <a:pt x="2907082" y="2093399"/>
                  </a:lnTo>
                  <a:lnTo>
                    <a:pt x="2907082" y="204718"/>
                  </a:lnTo>
                  <a:close/>
                  <a:moveTo>
                    <a:pt x="0" y="0"/>
                  </a:moveTo>
                  <a:lnTo>
                    <a:pt x="204718" y="0"/>
                  </a:lnTo>
                  <a:lnTo>
                    <a:pt x="204718" y="1"/>
                  </a:lnTo>
                  <a:lnTo>
                    <a:pt x="2907082" y="1"/>
                  </a:lnTo>
                  <a:lnTo>
                    <a:pt x="2907082" y="0"/>
                  </a:lnTo>
                  <a:lnTo>
                    <a:pt x="3111799" y="0"/>
                  </a:lnTo>
                  <a:lnTo>
                    <a:pt x="3111799" y="1888682"/>
                  </a:lnTo>
                  <a:lnTo>
                    <a:pt x="3980872" y="1019609"/>
                  </a:lnTo>
                  <a:lnTo>
                    <a:pt x="4244134" y="1282871"/>
                  </a:lnTo>
                  <a:lnTo>
                    <a:pt x="3111799" y="2415207"/>
                  </a:lnTo>
                  <a:lnTo>
                    <a:pt x="3111799" y="2973318"/>
                  </a:lnTo>
                  <a:lnTo>
                    <a:pt x="3111799" y="3096000"/>
                  </a:lnTo>
                  <a:lnTo>
                    <a:pt x="3111799" y="3693319"/>
                  </a:lnTo>
                  <a:lnTo>
                    <a:pt x="2907082" y="3693319"/>
                  </a:lnTo>
                  <a:lnTo>
                    <a:pt x="2907082" y="3693318"/>
                  </a:lnTo>
                  <a:lnTo>
                    <a:pt x="1" y="3693318"/>
                  </a:lnTo>
                  <a:lnTo>
                    <a:pt x="1" y="3636000"/>
                  </a:lnTo>
                  <a:lnTo>
                    <a:pt x="0" y="36360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任意多边形 21">
              <a:extLst>
                <a:ext uri="{FF2B5EF4-FFF2-40B4-BE49-F238E27FC236}">
                  <a16:creationId xmlns="" xmlns:a16="http://schemas.microsoft.com/office/drawing/2014/main" id="{7B21D948-4B75-454C-BEF4-2E90128ABB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59" y="6182"/>
              <a:ext cx="574" cy="567"/>
            </a:xfrm>
            <a:custGeom>
              <a:avLst/>
              <a:gdLst>
                <a:gd name="connsiteX0" fmla="*/ 3577275 w 5691115"/>
                <a:gd name="connsiteY0" fmla="*/ 3207225 h 5622876"/>
                <a:gd name="connsiteX1" fmla="*/ 3268639 w 5691115"/>
                <a:gd name="connsiteY1" fmla="*/ 3515861 h 5622876"/>
                <a:gd name="connsiteX2" fmla="*/ 3268639 w 5691115"/>
                <a:gd name="connsiteY2" fmla="*/ 5089053 h 5622876"/>
                <a:gd name="connsiteX3" fmla="*/ 3577275 w 5691115"/>
                <a:gd name="connsiteY3" fmla="*/ 5397689 h 5622876"/>
                <a:gd name="connsiteX4" fmla="*/ 5150467 w 5691115"/>
                <a:gd name="connsiteY4" fmla="*/ 5397689 h 5622876"/>
                <a:gd name="connsiteX5" fmla="*/ 5459103 w 5691115"/>
                <a:gd name="connsiteY5" fmla="*/ 5089053 h 5622876"/>
                <a:gd name="connsiteX6" fmla="*/ 5459103 w 5691115"/>
                <a:gd name="connsiteY6" fmla="*/ 3515861 h 5622876"/>
                <a:gd name="connsiteX7" fmla="*/ 5150467 w 5691115"/>
                <a:gd name="connsiteY7" fmla="*/ 3207225 h 5622876"/>
                <a:gd name="connsiteX8" fmla="*/ 533824 w 5691115"/>
                <a:gd name="connsiteY8" fmla="*/ 3207225 h 5622876"/>
                <a:gd name="connsiteX9" fmla="*/ 225188 w 5691115"/>
                <a:gd name="connsiteY9" fmla="*/ 3515861 h 5622876"/>
                <a:gd name="connsiteX10" fmla="*/ 225188 w 5691115"/>
                <a:gd name="connsiteY10" fmla="*/ 5089053 h 5622876"/>
                <a:gd name="connsiteX11" fmla="*/ 533824 w 5691115"/>
                <a:gd name="connsiteY11" fmla="*/ 5397689 h 5622876"/>
                <a:gd name="connsiteX12" fmla="*/ 2107016 w 5691115"/>
                <a:gd name="connsiteY12" fmla="*/ 5397689 h 5622876"/>
                <a:gd name="connsiteX13" fmla="*/ 2415652 w 5691115"/>
                <a:gd name="connsiteY13" fmla="*/ 5089053 h 5622876"/>
                <a:gd name="connsiteX14" fmla="*/ 2415652 w 5691115"/>
                <a:gd name="connsiteY14" fmla="*/ 3515861 h 5622876"/>
                <a:gd name="connsiteX15" fmla="*/ 2107016 w 5691115"/>
                <a:gd name="connsiteY15" fmla="*/ 3207225 h 5622876"/>
                <a:gd name="connsiteX16" fmla="*/ 3416507 w 5691115"/>
                <a:gd name="connsiteY16" fmla="*/ 2975212 h 5622876"/>
                <a:gd name="connsiteX17" fmla="*/ 5318059 w 5691115"/>
                <a:gd name="connsiteY17" fmla="*/ 2975212 h 5622876"/>
                <a:gd name="connsiteX18" fmla="*/ 5691115 w 5691115"/>
                <a:gd name="connsiteY18" fmla="*/ 3348268 h 5622876"/>
                <a:gd name="connsiteX19" fmla="*/ 5691115 w 5691115"/>
                <a:gd name="connsiteY19" fmla="*/ 5249820 h 5622876"/>
                <a:gd name="connsiteX20" fmla="*/ 5318059 w 5691115"/>
                <a:gd name="connsiteY20" fmla="*/ 5622876 h 5622876"/>
                <a:gd name="connsiteX21" fmla="*/ 3416507 w 5691115"/>
                <a:gd name="connsiteY21" fmla="*/ 5622876 h 5622876"/>
                <a:gd name="connsiteX22" fmla="*/ 3043451 w 5691115"/>
                <a:gd name="connsiteY22" fmla="*/ 5249820 h 5622876"/>
                <a:gd name="connsiteX23" fmla="*/ 3043451 w 5691115"/>
                <a:gd name="connsiteY23" fmla="*/ 3348268 h 5622876"/>
                <a:gd name="connsiteX24" fmla="*/ 3416507 w 5691115"/>
                <a:gd name="connsiteY24" fmla="*/ 2975212 h 5622876"/>
                <a:gd name="connsiteX25" fmla="*/ 373056 w 5691115"/>
                <a:gd name="connsiteY25" fmla="*/ 2975212 h 5622876"/>
                <a:gd name="connsiteX26" fmla="*/ 2274608 w 5691115"/>
                <a:gd name="connsiteY26" fmla="*/ 2975212 h 5622876"/>
                <a:gd name="connsiteX27" fmla="*/ 2647664 w 5691115"/>
                <a:gd name="connsiteY27" fmla="*/ 3348268 h 5622876"/>
                <a:gd name="connsiteX28" fmla="*/ 2647664 w 5691115"/>
                <a:gd name="connsiteY28" fmla="*/ 5249820 h 5622876"/>
                <a:gd name="connsiteX29" fmla="*/ 2274608 w 5691115"/>
                <a:gd name="connsiteY29" fmla="*/ 5622876 h 5622876"/>
                <a:gd name="connsiteX30" fmla="*/ 373056 w 5691115"/>
                <a:gd name="connsiteY30" fmla="*/ 5622876 h 5622876"/>
                <a:gd name="connsiteX31" fmla="*/ 0 w 5691115"/>
                <a:gd name="connsiteY31" fmla="*/ 5249820 h 5622876"/>
                <a:gd name="connsiteX32" fmla="*/ 0 w 5691115"/>
                <a:gd name="connsiteY32" fmla="*/ 3348268 h 5622876"/>
                <a:gd name="connsiteX33" fmla="*/ 373056 w 5691115"/>
                <a:gd name="connsiteY33" fmla="*/ 2975212 h 5622876"/>
                <a:gd name="connsiteX34" fmla="*/ 3577275 w 5691115"/>
                <a:gd name="connsiteY34" fmla="*/ 232013 h 5622876"/>
                <a:gd name="connsiteX35" fmla="*/ 3268639 w 5691115"/>
                <a:gd name="connsiteY35" fmla="*/ 540649 h 5622876"/>
                <a:gd name="connsiteX36" fmla="*/ 3268639 w 5691115"/>
                <a:gd name="connsiteY36" fmla="*/ 2113841 h 5622876"/>
                <a:gd name="connsiteX37" fmla="*/ 3577275 w 5691115"/>
                <a:gd name="connsiteY37" fmla="*/ 2422477 h 5622876"/>
                <a:gd name="connsiteX38" fmla="*/ 5150467 w 5691115"/>
                <a:gd name="connsiteY38" fmla="*/ 2422477 h 5622876"/>
                <a:gd name="connsiteX39" fmla="*/ 5459103 w 5691115"/>
                <a:gd name="connsiteY39" fmla="*/ 2113841 h 5622876"/>
                <a:gd name="connsiteX40" fmla="*/ 5459103 w 5691115"/>
                <a:gd name="connsiteY40" fmla="*/ 540649 h 5622876"/>
                <a:gd name="connsiteX41" fmla="*/ 5150467 w 5691115"/>
                <a:gd name="connsiteY41" fmla="*/ 232013 h 5622876"/>
                <a:gd name="connsiteX42" fmla="*/ 533824 w 5691115"/>
                <a:gd name="connsiteY42" fmla="*/ 232013 h 5622876"/>
                <a:gd name="connsiteX43" fmla="*/ 225188 w 5691115"/>
                <a:gd name="connsiteY43" fmla="*/ 540649 h 5622876"/>
                <a:gd name="connsiteX44" fmla="*/ 225188 w 5691115"/>
                <a:gd name="connsiteY44" fmla="*/ 2113841 h 5622876"/>
                <a:gd name="connsiteX45" fmla="*/ 533824 w 5691115"/>
                <a:gd name="connsiteY45" fmla="*/ 2422477 h 5622876"/>
                <a:gd name="connsiteX46" fmla="*/ 2107016 w 5691115"/>
                <a:gd name="connsiteY46" fmla="*/ 2422477 h 5622876"/>
                <a:gd name="connsiteX47" fmla="*/ 2415652 w 5691115"/>
                <a:gd name="connsiteY47" fmla="*/ 2113841 h 5622876"/>
                <a:gd name="connsiteX48" fmla="*/ 2415652 w 5691115"/>
                <a:gd name="connsiteY48" fmla="*/ 540649 h 5622876"/>
                <a:gd name="connsiteX49" fmla="*/ 2107016 w 5691115"/>
                <a:gd name="connsiteY49" fmla="*/ 232013 h 5622876"/>
                <a:gd name="connsiteX50" fmla="*/ 3416507 w 5691115"/>
                <a:gd name="connsiteY50" fmla="*/ 0 h 5622876"/>
                <a:gd name="connsiteX51" fmla="*/ 5318059 w 5691115"/>
                <a:gd name="connsiteY51" fmla="*/ 0 h 5622876"/>
                <a:gd name="connsiteX52" fmla="*/ 5691115 w 5691115"/>
                <a:gd name="connsiteY52" fmla="*/ 373056 h 5622876"/>
                <a:gd name="connsiteX53" fmla="*/ 5691115 w 5691115"/>
                <a:gd name="connsiteY53" fmla="*/ 2274608 h 5622876"/>
                <a:gd name="connsiteX54" fmla="*/ 5318059 w 5691115"/>
                <a:gd name="connsiteY54" fmla="*/ 2647664 h 5622876"/>
                <a:gd name="connsiteX55" fmla="*/ 3416507 w 5691115"/>
                <a:gd name="connsiteY55" fmla="*/ 2647664 h 5622876"/>
                <a:gd name="connsiteX56" fmla="*/ 3043451 w 5691115"/>
                <a:gd name="connsiteY56" fmla="*/ 2274608 h 5622876"/>
                <a:gd name="connsiteX57" fmla="*/ 3043451 w 5691115"/>
                <a:gd name="connsiteY57" fmla="*/ 373056 h 5622876"/>
                <a:gd name="connsiteX58" fmla="*/ 3416507 w 5691115"/>
                <a:gd name="connsiteY58" fmla="*/ 0 h 5622876"/>
                <a:gd name="connsiteX59" fmla="*/ 373056 w 5691115"/>
                <a:gd name="connsiteY59" fmla="*/ 0 h 5622876"/>
                <a:gd name="connsiteX60" fmla="*/ 2274608 w 5691115"/>
                <a:gd name="connsiteY60" fmla="*/ 0 h 5622876"/>
                <a:gd name="connsiteX61" fmla="*/ 2647664 w 5691115"/>
                <a:gd name="connsiteY61" fmla="*/ 373056 h 5622876"/>
                <a:gd name="connsiteX62" fmla="*/ 2647664 w 5691115"/>
                <a:gd name="connsiteY62" fmla="*/ 2274608 h 5622876"/>
                <a:gd name="connsiteX63" fmla="*/ 2274608 w 5691115"/>
                <a:gd name="connsiteY63" fmla="*/ 2647664 h 5622876"/>
                <a:gd name="connsiteX64" fmla="*/ 373056 w 5691115"/>
                <a:gd name="connsiteY64" fmla="*/ 2647664 h 5622876"/>
                <a:gd name="connsiteX65" fmla="*/ 0 w 5691115"/>
                <a:gd name="connsiteY65" fmla="*/ 2274608 h 5622876"/>
                <a:gd name="connsiteX66" fmla="*/ 0 w 5691115"/>
                <a:gd name="connsiteY66" fmla="*/ 373056 h 5622876"/>
                <a:gd name="connsiteX67" fmla="*/ 373056 w 5691115"/>
                <a:gd name="connsiteY67" fmla="*/ 0 h 56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5691115" h="5622876">
                  <a:moveTo>
                    <a:pt x="3577275" y="3207225"/>
                  </a:moveTo>
                  <a:cubicBezTo>
                    <a:pt x="3406820" y="3207225"/>
                    <a:pt x="3268639" y="3345406"/>
                    <a:pt x="3268639" y="3515861"/>
                  </a:cubicBezTo>
                  <a:lnTo>
                    <a:pt x="3268639" y="5089053"/>
                  </a:lnTo>
                  <a:cubicBezTo>
                    <a:pt x="3268639" y="5259508"/>
                    <a:pt x="3406820" y="5397689"/>
                    <a:pt x="3577275" y="5397689"/>
                  </a:cubicBezTo>
                  <a:lnTo>
                    <a:pt x="5150467" y="5397689"/>
                  </a:lnTo>
                  <a:cubicBezTo>
                    <a:pt x="5320922" y="5397689"/>
                    <a:pt x="5459103" y="5259508"/>
                    <a:pt x="5459103" y="5089053"/>
                  </a:cubicBezTo>
                  <a:lnTo>
                    <a:pt x="5459103" y="3515861"/>
                  </a:lnTo>
                  <a:cubicBezTo>
                    <a:pt x="5459103" y="3345406"/>
                    <a:pt x="5320922" y="3207225"/>
                    <a:pt x="5150467" y="3207225"/>
                  </a:cubicBezTo>
                  <a:close/>
                  <a:moveTo>
                    <a:pt x="533824" y="3207225"/>
                  </a:moveTo>
                  <a:cubicBezTo>
                    <a:pt x="363369" y="3207225"/>
                    <a:pt x="225188" y="3345406"/>
                    <a:pt x="225188" y="3515861"/>
                  </a:cubicBezTo>
                  <a:lnTo>
                    <a:pt x="225188" y="5089053"/>
                  </a:lnTo>
                  <a:cubicBezTo>
                    <a:pt x="225188" y="5259508"/>
                    <a:pt x="363369" y="5397689"/>
                    <a:pt x="533824" y="5397689"/>
                  </a:cubicBezTo>
                  <a:lnTo>
                    <a:pt x="2107016" y="5397689"/>
                  </a:lnTo>
                  <a:cubicBezTo>
                    <a:pt x="2277471" y="5397689"/>
                    <a:pt x="2415652" y="5259508"/>
                    <a:pt x="2415652" y="5089053"/>
                  </a:cubicBezTo>
                  <a:lnTo>
                    <a:pt x="2415652" y="3515861"/>
                  </a:lnTo>
                  <a:cubicBezTo>
                    <a:pt x="2415652" y="3345406"/>
                    <a:pt x="2277471" y="3207225"/>
                    <a:pt x="2107016" y="3207225"/>
                  </a:cubicBezTo>
                  <a:close/>
                  <a:moveTo>
                    <a:pt x="3416507" y="2975212"/>
                  </a:moveTo>
                  <a:lnTo>
                    <a:pt x="5318059" y="2975212"/>
                  </a:lnTo>
                  <a:cubicBezTo>
                    <a:pt x="5524092" y="2975212"/>
                    <a:pt x="5691115" y="3142235"/>
                    <a:pt x="5691115" y="3348268"/>
                  </a:cubicBezTo>
                  <a:lnTo>
                    <a:pt x="5691115" y="5249820"/>
                  </a:lnTo>
                  <a:cubicBezTo>
                    <a:pt x="5691115" y="5455853"/>
                    <a:pt x="5524092" y="5622876"/>
                    <a:pt x="5318059" y="5622876"/>
                  </a:cubicBezTo>
                  <a:lnTo>
                    <a:pt x="3416507" y="5622876"/>
                  </a:lnTo>
                  <a:cubicBezTo>
                    <a:pt x="3210474" y="5622876"/>
                    <a:pt x="3043451" y="5455853"/>
                    <a:pt x="3043451" y="5249820"/>
                  </a:cubicBezTo>
                  <a:lnTo>
                    <a:pt x="3043451" y="3348268"/>
                  </a:lnTo>
                  <a:cubicBezTo>
                    <a:pt x="3043451" y="3142235"/>
                    <a:pt x="3210474" y="2975212"/>
                    <a:pt x="3416507" y="2975212"/>
                  </a:cubicBezTo>
                  <a:close/>
                  <a:moveTo>
                    <a:pt x="373056" y="2975212"/>
                  </a:moveTo>
                  <a:lnTo>
                    <a:pt x="2274608" y="2975212"/>
                  </a:lnTo>
                  <a:cubicBezTo>
                    <a:pt x="2480641" y="2975212"/>
                    <a:pt x="2647664" y="3142235"/>
                    <a:pt x="2647664" y="3348268"/>
                  </a:cubicBezTo>
                  <a:lnTo>
                    <a:pt x="2647664" y="5249820"/>
                  </a:lnTo>
                  <a:cubicBezTo>
                    <a:pt x="2647664" y="5455853"/>
                    <a:pt x="2480641" y="5622876"/>
                    <a:pt x="2274608" y="5622876"/>
                  </a:cubicBezTo>
                  <a:lnTo>
                    <a:pt x="373056" y="5622876"/>
                  </a:lnTo>
                  <a:cubicBezTo>
                    <a:pt x="167023" y="5622876"/>
                    <a:pt x="0" y="5455853"/>
                    <a:pt x="0" y="5249820"/>
                  </a:cubicBezTo>
                  <a:lnTo>
                    <a:pt x="0" y="3348268"/>
                  </a:lnTo>
                  <a:cubicBezTo>
                    <a:pt x="0" y="3142235"/>
                    <a:pt x="167023" y="2975212"/>
                    <a:pt x="373056" y="2975212"/>
                  </a:cubicBezTo>
                  <a:close/>
                  <a:moveTo>
                    <a:pt x="3577275" y="232013"/>
                  </a:moveTo>
                  <a:cubicBezTo>
                    <a:pt x="3406820" y="232013"/>
                    <a:pt x="3268639" y="370194"/>
                    <a:pt x="3268639" y="540649"/>
                  </a:cubicBezTo>
                  <a:lnTo>
                    <a:pt x="3268639" y="2113841"/>
                  </a:lnTo>
                  <a:cubicBezTo>
                    <a:pt x="3268639" y="2284296"/>
                    <a:pt x="3406820" y="2422477"/>
                    <a:pt x="3577275" y="2422477"/>
                  </a:cubicBezTo>
                  <a:lnTo>
                    <a:pt x="5150467" y="2422477"/>
                  </a:lnTo>
                  <a:cubicBezTo>
                    <a:pt x="5320922" y="2422477"/>
                    <a:pt x="5459103" y="2284296"/>
                    <a:pt x="5459103" y="2113841"/>
                  </a:cubicBezTo>
                  <a:lnTo>
                    <a:pt x="5459103" y="540649"/>
                  </a:lnTo>
                  <a:cubicBezTo>
                    <a:pt x="5459103" y="370194"/>
                    <a:pt x="5320922" y="232013"/>
                    <a:pt x="5150467" y="232013"/>
                  </a:cubicBezTo>
                  <a:close/>
                  <a:moveTo>
                    <a:pt x="533824" y="232013"/>
                  </a:moveTo>
                  <a:cubicBezTo>
                    <a:pt x="363369" y="232013"/>
                    <a:pt x="225188" y="370194"/>
                    <a:pt x="225188" y="540649"/>
                  </a:cubicBezTo>
                  <a:lnTo>
                    <a:pt x="225188" y="2113841"/>
                  </a:lnTo>
                  <a:cubicBezTo>
                    <a:pt x="225188" y="2284296"/>
                    <a:pt x="363369" y="2422477"/>
                    <a:pt x="533824" y="2422477"/>
                  </a:cubicBezTo>
                  <a:lnTo>
                    <a:pt x="2107016" y="2422477"/>
                  </a:lnTo>
                  <a:cubicBezTo>
                    <a:pt x="2277471" y="2422477"/>
                    <a:pt x="2415652" y="2284296"/>
                    <a:pt x="2415652" y="2113841"/>
                  </a:cubicBezTo>
                  <a:lnTo>
                    <a:pt x="2415652" y="540649"/>
                  </a:lnTo>
                  <a:cubicBezTo>
                    <a:pt x="2415652" y="370194"/>
                    <a:pt x="2277471" y="232013"/>
                    <a:pt x="2107016" y="232013"/>
                  </a:cubicBezTo>
                  <a:close/>
                  <a:moveTo>
                    <a:pt x="3416507" y="0"/>
                  </a:moveTo>
                  <a:lnTo>
                    <a:pt x="5318059" y="0"/>
                  </a:lnTo>
                  <a:cubicBezTo>
                    <a:pt x="5524092" y="0"/>
                    <a:pt x="5691115" y="167023"/>
                    <a:pt x="5691115" y="373056"/>
                  </a:cubicBezTo>
                  <a:lnTo>
                    <a:pt x="5691115" y="2274608"/>
                  </a:lnTo>
                  <a:cubicBezTo>
                    <a:pt x="5691115" y="2480641"/>
                    <a:pt x="5524092" y="2647664"/>
                    <a:pt x="5318059" y="2647664"/>
                  </a:cubicBezTo>
                  <a:lnTo>
                    <a:pt x="3416507" y="2647664"/>
                  </a:lnTo>
                  <a:cubicBezTo>
                    <a:pt x="3210474" y="2647664"/>
                    <a:pt x="3043451" y="2480641"/>
                    <a:pt x="3043451" y="2274608"/>
                  </a:cubicBezTo>
                  <a:lnTo>
                    <a:pt x="3043451" y="373056"/>
                  </a:lnTo>
                  <a:cubicBezTo>
                    <a:pt x="3043451" y="167023"/>
                    <a:pt x="3210474" y="0"/>
                    <a:pt x="3416507" y="0"/>
                  </a:cubicBezTo>
                  <a:close/>
                  <a:moveTo>
                    <a:pt x="373056" y="0"/>
                  </a:moveTo>
                  <a:lnTo>
                    <a:pt x="2274608" y="0"/>
                  </a:lnTo>
                  <a:cubicBezTo>
                    <a:pt x="2480641" y="0"/>
                    <a:pt x="2647664" y="167023"/>
                    <a:pt x="2647664" y="373056"/>
                  </a:cubicBezTo>
                  <a:lnTo>
                    <a:pt x="2647664" y="2274608"/>
                  </a:lnTo>
                  <a:cubicBezTo>
                    <a:pt x="2647664" y="2480641"/>
                    <a:pt x="2480641" y="2647664"/>
                    <a:pt x="2274608" y="2647664"/>
                  </a:cubicBezTo>
                  <a:lnTo>
                    <a:pt x="373056" y="2647664"/>
                  </a:lnTo>
                  <a:cubicBezTo>
                    <a:pt x="167023" y="2647664"/>
                    <a:pt x="0" y="2480641"/>
                    <a:pt x="0" y="2274608"/>
                  </a:cubicBezTo>
                  <a:lnTo>
                    <a:pt x="0" y="373056"/>
                  </a:lnTo>
                  <a:cubicBezTo>
                    <a:pt x="0" y="167023"/>
                    <a:pt x="167023" y="0"/>
                    <a:pt x="3730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="" xmlns:a16="http://schemas.microsoft.com/office/drawing/2014/main" id="{2F7053B9-3BC5-4523-A241-57DE1AB26864}"/>
                </a:ext>
              </a:extLst>
            </p:cNvPr>
            <p:cNvSpPr/>
            <p:nvPr/>
          </p:nvSpPr>
          <p:spPr>
            <a:xfrm>
              <a:off x="10868" y="5790"/>
              <a:ext cx="1350" cy="1350"/>
            </a:xfrm>
            <a:prstGeom prst="rect">
              <a:avLst/>
            </a:prstGeom>
            <a:solidFill>
              <a:srgbClr val="C74F25"/>
            </a:solidFill>
            <a:ln>
              <a:solidFill>
                <a:schemeClr val="tx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="" xmlns:a16="http://schemas.microsoft.com/office/drawing/2014/main" id="{77D43173-5CB8-403F-9C63-72E140B791C4}"/>
                </a:ext>
              </a:extLst>
            </p:cNvPr>
            <p:cNvSpPr/>
            <p:nvPr/>
          </p:nvSpPr>
          <p:spPr>
            <a:xfrm>
              <a:off x="10868" y="3465"/>
              <a:ext cx="1350" cy="1350"/>
            </a:xfrm>
            <a:prstGeom prst="rect">
              <a:avLst/>
            </a:prstGeom>
            <a:solidFill>
              <a:srgbClr val="C74F25"/>
            </a:solidFill>
            <a:ln>
              <a:solidFill>
                <a:schemeClr val="tx1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任意多边形 28">
              <a:extLst>
                <a:ext uri="{FF2B5EF4-FFF2-40B4-BE49-F238E27FC236}">
                  <a16:creationId xmlns="" xmlns:a16="http://schemas.microsoft.com/office/drawing/2014/main" id="{2C105FC7-0D28-4237-A8C5-2846DE384A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1" y="3848"/>
              <a:ext cx="551" cy="567"/>
            </a:xfrm>
            <a:custGeom>
              <a:avLst/>
              <a:gdLst>
                <a:gd name="connsiteX0" fmla="*/ 1913593 w 4735848"/>
                <a:gd name="connsiteY0" fmla="*/ 451664 h 4873594"/>
                <a:gd name="connsiteX1" fmla="*/ 874786 w 4735848"/>
                <a:gd name="connsiteY1" fmla="*/ 881952 h 4873594"/>
                <a:gd name="connsiteX2" fmla="*/ 444498 w 4735848"/>
                <a:gd name="connsiteY2" fmla="*/ 1920759 h 4873594"/>
                <a:gd name="connsiteX3" fmla="*/ 1913592 w 4735848"/>
                <a:gd name="connsiteY3" fmla="*/ 1920759 h 4873594"/>
                <a:gd name="connsiteX4" fmla="*/ 1913593 w 4735848"/>
                <a:gd name="connsiteY4" fmla="*/ 451664 h 4873594"/>
                <a:gd name="connsiteX5" fmla="*/ 2518011 w 4735848"/>
                <a:gd name="connsiteY5" fmla="*/ 438017 h 4873594"/>
                <a:gd name="connsiteX6" fmla="*/ 4575743 w 4735848"/>
                <a:gd name="connsiteY6" fmla="*/ 1828610 h 4873594"/>
                <a:gd name="connsiteX7" fmla="*/ 4052974 w 4735848"/>
                <a:gd name="connsiteY7" fmla="*/ 4256515 h 4873594"/>
                <a:gd name="connsiteX8" fmla="*/ 1605283 w 4735848"/>
                <a:gd name="connsiteY8" fmla="*/ 4677015 h 4873594"/>
                <a:gd name="connsiteX9" fmla="*/ 302200 w 4735848"/>
                <a:gd name="connsiteY9" fmla="*/ 2562782 h 4873594"/>
                <a:gd name="connsiteX10" fmla="*/ 648266 w 4735848"/>
                <a:gd name="connsiteY10" fmla="*/ 2577306 h 4873594"/>
                <a:gd name="connsiteX11" fmla="*/ 1747834 w 4735848"/>
                <a:gd name="connsiteY11" fmla="*/ 4361339 h 4873594"/>
                <a:gd name="connsiteX12" fmla="*/ 3813244 w 4735848"/>
                <a:gd name="connsiteY12" fmla="*/ 4006513 h 4873594"/>
                <a:gd name="connsiteX13" fmla="*/ 4254367 w 4735848"/>
                <a:gd name="connsiteY13" fmla="*/ 1957798 h 4873594"/>
                <a:gd name="connsiteX14" fmla="*/ 2518012 w 4735848"/>
                <a:gd name="connsiteY14" fmla="*/ 784388 h 4873594"/>
                <a:gd name="connsiteX15" fmla="*/ 2251880 w 4735848"/>
                <a:gd name="connsiteY15" fmla="*/ 0 h 4873594"/>
                <a:gd name="connsiteX16" fmla="*/ 2251880 w 4735848"/>
                <a:gd name="connsiteY16" fmla="*/ 2251879 h 4873594"/>
                <a:gd name="connsiteX17" fmla="*/ 0 w 4735848"/>
                <a:gd name="connsiteY17" fmla="*/ 2251880 h 4873594"/>
                <a:gd name="connsiteX18" fmla="*/ 659560 w 4735848"/>
                <a:gd name="connsiteY18" fmla="*/ 659560 h 4873594"/>
                <a:gd name="connsiteX19" fmla="*/ 2251880 w 4735848"/>
                <a:gd name="connsiteY19" fmla="*/ 0 h 4873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735848" h="4873594">
                  <a:moveTo>
                    <a:pt x="1913593" y="451664"/>
                  </a:moveTo>
                  <a:cubicBezTo>
                    <a:pt x="1523965" y="451664"/>
                    <a:pt x="1150295" y="606443"/>
                    <a:pt x="874786" y="881952"/>
                  </a:cubicBezTo>
                  <a:cubicBezTo>
                    <a:pt x="599277" y="1157461"/>
                    <a:pt x="444498" y="1531131"/>
                    <a:pt x="444498" y="1920759"/>
                  </a:cubicBezTo>
                  <a:lnTo>
                    <a:pt x="1913592" y="1920759"/>
                  </a:lnTo>
                  <a:cubicBezTo>
                    <a:pt x="1913592" y="1431061"/>
                    <a:pt x="1913593" y="941362"/>
                    <a:pt x="1913593" y="451664"/>
                  </a:cubicBezTo>
                  <a:close/>
                  <a:moveTo>
                    <a:pt x="2518011" y="438017"/>
                  </a:moveTo>
                  <a:cubicBezTo>
                    <a:pt x="3423484" y="438017"/>
                    <a:pt x="4238024" y="988475"/>
                    <a:pt x="4575743" y="1828610"/>
                  </a:cubicBezTo>
                  <a:cubicBezTo>
                    <a:pt x="4913461" y="2668746"/>
                    <a:pt x="4706527" y="3629817"/>
                    <a:pt x="4052974" y="4256515"/>
                  </a:cubicBezTo>
                  <a:cubicBezTo>
                    <a:pt x="3399422" y="4883213"/>
                    <a:pt x="2430518" y="5049665"/>
                    <a:pt x="1605283" y="4677015"/>
                  </a:cubicBezTo>
                  <a:cubicBezTo>
                    <a:pt x="780048" y="4304364"/>
                    <a:pt x="264230" y="3467458"/>
                    <a:pt x="302200" y="2562782"/>
                  </a:cubicBezTo>
                  <a:lnTo>
                    <a:pt x="648266" y="2577306"/>
                  </a:lnTo>
                  <a:cubicBezTo>
                    <a:pt x="616227" y="3340690"/>
                    <a:pt x="1051484" y="4046888"/>
                    <a:pt x="1747834" y="4361339"/>
                  </a:cubicBezTo>
                  <a:cubicBezTo>
                    <a:pt x="2444184" y="4675789"/>
                    <a:pt x="3261764" y="4535333"/>
                    <a:pt x="3813244" y="4006513"/>
                  </a:cubicBezTo>
                  <a:cubicBezTo>
                    <a:pt x="4364725" y="3477693"/>
                    <a:pt x="4539341" y="2666722"/>
                    <a:pt x="4254367" y="1957798"/>
                  </a:cubicBezTo>
                  <a:cubicBezTo>
                    <a:pt x="3969393" y="1248875"/>
                    <a:pt x="3282068" y="784388"/>
                    <a:pt x="2518012" y="784388"/>
                  </a:cubicBezTo>
                  <a:close/>
                  <a:moveTo>
                    <a:pt x="2251880" y="0"/>
                  </a:moveTo>
                  <a:lnTo>
                    <a:pt x="2251880" y="2251879"/>
                  </a:lnTo>
                  <a:lnTo>
                    <a:pt x="0" y="2251880"/>
                  </a:lnTo>
                  <a:cubicBezTo>
                    <a:pt x="0" y="1654644"/>
                    <a:pt x="237251" y="1081869"/>
                    <a:pt x="659560" y="659560"/>
                  </a:cubicBezTo>
                  <a:cubicBezTo>
                    <a:pt x="1081870" y="237250"/>
                    <a:pt x="1654644" y="-1"/>
                    <a:pt x="22518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 29">
              <a:extLst>
                <a:ext uri="{FF2B5EF4-FFF2-40B4-BE49-F238E27FC236}">
                  <a16:creationId xmlns="" xmlns:a16="http://schemas.microsoft.com/office/drawing/2014/main" id="{342DE3E0-51FC-4AE9-8965-2D08FF87A0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281" y="6178"/>
              <a:ext cx="568" cy="567"/>
            </a:xfrm>
            <a:custGeom>
              <a:avLst/>
              <a:gdLst>
                <a:gd name="connsiteX0" fmla="*/ 816378 w 5074852"/>
                <a:gd name="connsiteY0" fmla="*/ 3584162 h 5063990"/>
                <a:gd name="connsiteX1" fmla="*/ 494757 w 5074852"/>
                <a:gd name="connsiteY1" fmla="*/ 4562500 h 5063990"/>
                <a:gd name="connsiteX2" fmla="*/ 1522998 w 5074852"/>
                <a:gd name="connsiteY2" fmla="*/ 4251342 h 5063990"/>
                <a:gd name="connsiteX3" fmla="*/ 1446260 w 5074852"/>
                <a:gd name="connsiteY3" fmla="*/ 4131002 h 5063990"/>
                <a:gd name="connsiteX4" fmla="*/ 923382 w 5074852"/>
                <a:gd name="connsiteY4" fmla="*/ 3642561 h 5063990"/>
                <a:gd name="connsiteX5" fmla="*/ 3542907 w 5074852"/>
                <a:gd name="connsiteY5" fmla="*/ 705484 h 5063990"/>
                <a:gd name="connsiteX6" fmla="*/ 985516 w 5074852"/>
                <a:gd name="connsiteY6" fmla="*/ 3262875 h 5063990"/>
                <a:gd name="connsiteX7" fmla="*/ 1113448 w 5074852"/>
                <a:gd name="connsiteY7" fmla="*/ 3332695 h 5063990"/>
                <a:gd name="connsiteX8" fmla="*/ 1742481 w 5074852"/>
                <a:gd name="connsiteY8" fmla="*/ 3920299 h 5063990"/>
                <a:gd name="connsiteX9" fmla="*/ 1832850 w 5074852"/>
                <a:gd name="connsiteY9" fmla="*/ 4062016 h 5063990"/>
                <a:gd name="connsiteX10" fmla="*/ 4417890 w 5074852"/>
                <a:gd name="connsiteY10" fmla="*/ 1476978 h 5063990"/>
                <a:gd name="connsiteX11" fmla="*/ 4415770 w 5074852"/>
                <a:gd name="connsiteY11" fmla="*/ 1472766 h 5063990"/>
                <a:gd name="connsiteX12" fmla="*/ 3636524 w 5074852"/>
                <a:gd name="connsiteY12" fmla="*/ 744840 h 5063990"/>
                <a:gd name="connsiteX13" fmla="*/ 4176835 w 5074852"/>
                <a:gd name="connsiteY13" fmla="*/ 341562 h 5063990"/>
                <a:gd name="connsiteX14" fmla="*/ 3853383 w 5074852"/>
                <a:gd name="connsiteY14" fmla="*/ 434650 h 5063990"/>
                <a:gd name="connsiteX15" fmla="*/ 3842392 w 5074852"/>
                <a:gd name="connsiteY15" fmla="*/ 443598 h 5063990"/>
                <a:gd name="connsiteX16" fmla="*/ 3985575 w 5074852"/>
                <a:gd name="connsiteY16" fmla="*/ 521743 h 5063990"/>
                <a:gd name="connsiteX17" fmla="*/ 4614609 w 5074852"/>
                <a:gd name="connsiteY17" fmla="*/ 1109348 h 5063990"/>
                <a:gd name="connsiteX18" fmla="*/ 4661937 w 5074852"/>
                <a:gd name="connsiteY18" fmla="*/ 1183566 h 5063990"/>
                <a:gd name="connsiteX19" fmla="*/ 4671494 w 5074852"/>
                <a:gd name="connsiteY19" fmla="*/ 1167546 h 5063990"/>
                <a:gd name="connsiteX20" fmla="*/ 4721960 w 5074852"/>
                <a:gd name="connsiteY20" fmla="*/ 796243 h 5063990"/>
                <a:gd name="connsiteX21" fmla="*/ 4328896 w 5074852"/>
                <a:gd name="connsiteY21" fmla="*/ 365548 h 5063990"/>
                <a:gd name="connsiteX22" fmla="*/ 4176835 w 5074852"/>
                <a:gd name="connsiteY22" fmla="*/ 341562 h 5063990"/>
                <a:gd name="connsiteX23" fmla="*/ 4183824 w 5074852"/>
                <a:gd name="connsiteY23" fmla="*/ 189 h 5063990"/>
                <a:gd name="connsiteX24" fmla="*/ 4427259 w 5074852"/>
                <a:gd name="connsiteY24" fmla="*/ 38588 h 5063990"/>
                <a:gd name="connsiteX25" fmla="*/ 5056526 w 5074852"/>
                <a:gd name="connsiteY25" fmla="*/ 728098 h 5063990"/>
                <a:gd name="connsiteX26" fmla="*/ 4913426 w 5074852"/>
                <a:gd name="connsiteY26" fmla="*/ 1426963 h 5063990"/>
                <a:gd name="connsiteX27" fmla="*/ 4897039 w 5074852"/>
                <a:gd name="connsiteY27" fmla="*/ 1447543 h 5063990"/>
                <a:gd name="connsiteX28" fmla="*/ 4901285 w 5074852"/>
                <a:gd name="connsiteY28" fmla="*/ 1451788 h 5063990"/>
                <a:gd name="connsiteX29" fmla="*/ 4863862 w 5074852"/>
                <a:gd name="connsiteY29" fmla="*/ 1489211 h 5063990"/>
                <a:gd name="connsiteX30" fmla="*/ 4837026 w 5074852"/>
                <a:gd name="connsiteY30" fmla="*/ 1522915 h 5063990"/>
                <a:gd name="connsiteX31" fmla="*/ 4747085 w 5074852"/>
                <a:gd name="connsiteY31" fmla="*/ 1608804 h 5063990"/>
                <a:gd name="connsiteX32" fmla="*/ 4745805 w 5074852"/>
                <a:gd name="connsiteY32" fmla="*/ 1607267 h 5063990"/>
                <a:gd name="connsiteX33" fmla="*/ 1881323 w 5074852"/>
                <a:gd name="connsiteY33" fmla="*/ 4471749 h 5063990"/>
                <a:gd name="connsiteX34" fmla="*/ 1884004 w 5074852"/>
                <a:gd name="connsiteY34" fmla="*/ 4480607 h 5063990"/>
                <a:gd name="connsiteX35" fmla="*/ 1867459 w 5074852"/>
                <a:gd name="connsiteY35" fmla="*/ 4485614 h 5063990"/>
                <a:gd name="connsiteX36" fmla="*/ 1850684 w 5074852"/>
                <a:gd name="connsiteY36" fmla="*/ 4502388 h 5063990"/>
                <a:gd name="connsiteX37" fmla="*/ 1841703 w 5074852"/>
                <a:gd name="connsiteY37" fmla="*/ 4493407 h 5063990"/>
                <a:gd name="connsiteX38" fmla="*/ 598435 w 5074852"/>
                <a:gd name="connsiteY38" fmla="*/ 4869636 h 5063990"/>
                <a:gd name="connsiteX39" fmla="*/ 0 w 5074852"/>
                <a:gd name="connsiteY39" fmla="*/ 5063990 h 5063990"/>
                <a:gd name="connsiteX40" fmla="*/ 95240 w 5074852"/>
                <a:gd name="connsiteY40" fmla="*/ 4745484 h 5063990"/>
                <a:gd name="connsiteX41" fmla="*/ 93708 w 5074852"/>
                <a:gd name="connsiteY41" fmla="*/ 4744980 h 5063990"/>
                <a:gd name="connsiteX42" fmla="*/ 112315 w 5074852"/>
                <a:gd name="connsiteY42" fmla="*/ 4688384 h 5063990"/>
                <a:gd name="connsiteX43" fmla="*/ 166429 w 5074852"/>
                <a:gd name="connsiteY43" fmla="*/ 4507414 h 5063990"/>
                <a:gd name="connsiteX44" fmla="*/ 170700 w 5074852"/>
                <a:gd name="connsiteY44" fmla="*/ 4510779 h 5063990"/>
                <a:gd name="connsiteX45" fmla="*/ 604148 w 5074852"/>
                <a:gd name="connsiteY45" fmla="*/ 3192281 h 5063990"/>
                <a:gd name="connsiteX46" fmla="*/ 601026 w 5074852"/>
                <a:gd name="connsiteY46" fmla="*/ 3189159 h 5063990"/>
                <a:gd name="connsiteX47" fmla="*/ 607205 w 5074852"/>
                <a:gd name="connsiteY47" fmla="*/ 3182980 h 5063990"/>
                <a:gd name="connsiteX48" fmla="*/ 610885 w 5074852"/>
                <a:gd name="connsiteY48" fmla="*/ 3171785 h 5063990"/>
                <a:gd name="connsiteX49" fmla="*/ 616540 w 5074852"/>
                <a:gd name="connsiteY49" fmla="*/ 3173645 h 5063990"/>
                <a:gd name="connsiteX50" fmla="*/ 3522874 w 5074852"/>
                <a:gd name="connsiteY50" fmla="*/ 267311 h 5063990"/>
                <a:gd name="connsiteX51" fmla="*/ 3522007 w 5074852"/>
                <a:gd name="connsiteY51" fmla="*/ 266444 h 5063990"/>
                <a:gd name="connsiteX52" fmla="*/ 3539763 w 5074852"/>
                <a:gd name="connsiteY52" fmla="*/ 250422 h 5063990"/>
                <a:gd name="connsiteX53" fmla="*/ 3548848 w 5074852"/>
                <a:gd name="connsiteY53" fmla="*/ 241337 h 5063990"/>
                <a:gd name="connsiteX54" fmla="*/ 3549314 w 5074852"/>
                <a:gd name="connsiteY54" fmla="*/ 241803 h 5063990"/>
                <a:gd name="connsiteX55" fmla="*/ 3591419 w 5074852"/>
                <a:gd name="connsiteY55" fmla="*/ 203809 h 5063990"/>
                <a:gd name="connsiteX56" fmla="*/ 4183824 w 5074852"/>
                <a:gd name="connsiteY56" fmla="*/ 189 h 506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074852" h="5063990">
                  <a:moveTo>
                    <a:pt x="816378" y="3584162"/>
                  </a:moveTo>
                  <a:lnTo>
                    <a:pt x="494757" y="4562500"/>
                  </a:lnTo>
                  <a:lnTo>
                    <a:pt x="1522998" y="4251342"/>
                  </a:lnTo>
                  <a:lnTo>
                    <a:pt x="1446260" y="4131002"/>
                  </a:lnTo>
                  <a:cubicBezTo>
                    <a:pt x="1306625" y="3934700"/>
                    <a:pt x="1128728" y="3768520"/>
                    <a:pt x="923382" y="3642561"/>
                  </a:cubicBezTo>
                  <a:close/>
                  <a:moveTo>
                    <a:pt x="3542907" y="705484"/>
                  </a:moveTo>
                  <a:lnTo>
                    <a:pt x="985516" y="3262875"/>
                  </a:lnTo>
                  <a:lnTo>
                    <a:pt x="1113448" y="3332695"/>
                  </a:lnTo>
                  <a:cubicBezTo>
                    <a:pt x="1360483" y="3484226"/>
                    <a:pt x="1574498" y="3684145"/>
                    <a:pt x="1742481" y="3920299"/>
                  </a:cubicBezTo>
                  <a:lnTo>
                    <a:pt x="1832850" y="4062016"/>
                  </a:lnTo>
                  <a:lnTo>
                    <a:pt x="4417890" y="1476978"/>
                  </a:lnTo>
                  <a:lnTo>
                    <a:pt x="4415770" y="1472766"/>
                  </a:lnTo>
                  <a:cubicBezTo>
                    <a:pt x="4236029" y="1156670"/>
                    <a:pt x="3964114" y="902663"/>
                    <a:pt x="3636524" y="744840"/>
                  </a:cubicBezTo>
                  <a:close/>
                  <a:moveTo>
                    <a:pt x="4176835" y="341562"/>
                  </a:moveTo>
                  <a:cubicBezTo>
                    <a:pt x="4062433" y="339228"/>
                    <a:pt x="3949500" y="371545"/>
                    <a:pt x="3853383" y="434650"/>
                  </a:cubicBezTo>
                  <a:lnTo>
                    <a:pt x="3842392" y="443598"/>
                  </a:lnTo>
                  <a:lnTo>
                    <a:pt x="3985575" y="521743"/>
                  </a:lnTo>
                  <a:cubicBezTo>
                    <a:pt x="4232611" y="673273"/>
                    <a:pt x="4446625" y="873192"/>
                    <a:pt x="4614609" y="1109348"/>
                  </a:cubicBezTo>
                  <a:lnTo>
                    <a:pt x="4661937" y="1183566"/>
                  </a:lnTo>
                  <a:lnTo>
                    <a:pt x="4671494" y="1167546"/>
                  </a:lnTo>
                  <a:cubicBezTo>
                    <a:pt x="4728833" y="1054946"/>
                    <a:pt x="4748054" y="924352"/>
                    <a:pt x="4721960" y="796243"/>
                  </a:cubicBezTo>
                  <a:cubicBezTo>
                    <a:pt x="4680210" y="591268"/>
                    <a:pt x="4529210" y="425811"/>
                    <a:pt x="4328896" y="365548"/>
                  </a:cubicBezTo>
                  <a:cubicBezTo>
                    <a:pt x="4278817" y="350482"/>
                    <a:pt x="4227681" y="342599"/>
                    <a:pt x="4176835" y="341562"/>
                  </a:cubicBezTo>
                  <a:close/>
                  <a:moveTo>
                    <a:pt x="4183824" y="189"/>
                  </a:moveTo>
                  <a:cubicBezTo>
                    <a:pt x="4265224" y="1850"/>
                    <a:pt x="4347087" y="14469"/>
                    <a:pt x="4427259" y="38588"/>
                  </a:cubicBezTo>
                  <a:cubicBezTo>
                    <a:pt x="4747948" y="135065"/>
                    <a:pt x="4989688" y="399949"/>
                    <a:pt x="5056526" y="728098"/>
                  </a:cubicBezTo>
                  <a:cubicBezTo>
                    <a:pt x="5106655" y="974209"/>
                    <a:pt x="5052319" y="1226049"/>
                    <a:pt x="4913426" y="1426963"/>
                  </a:cubicBezTo>
                  <a:lnTo>
                    <a:pt x="4897039" y="1447543"/>
                  </a:lnTo>
                  <a:lnTo>
                    <a:pt x="4901285" y="1451788"/>
                  </a:lnTo>
                  <a:lnTo>
                    <a:pt x="4863862" y="1489211"/>
                  </a:lnTo>
                  <a:lnTo>
                    <a:pt x="4837026" y="1522915"/>
                  </a:lnTo>
                  <a:cubicBezTo>
                    <a:pt x="4809271" y="1553308"/>
                    <a:pt x="4779260" y="1582027"/>
                    <a:pt x="4747085" y="1608804"/>
                  </a:cubicBezTo>
                  <a:lnTo>
                    <a:pt x="4745805" y="1607267"/>
                  </a:lnTo>
                  <a:lnTo>
                    <a:pt x="1881323" y="4471749"/>
                  </a:lnTo>
                  <a:lnTo>
                    <a:pt x="1884004" y="4480607"/>
                  </a:lnTo>
                  <a:lnTo>
                    <a:pt x="1867459" y="4485614"/>
                  </a:lnTo>
                  <a:lnTo>
                    <a:pt x="1850684" y="4502388"/>
                  </a:lnTo>
                  <a:lnTo>
                    <a:pt x="1841703" y="4493407"/>
                  </a:lnTo>
                  <a:lnTo>
                    <a:pt x="598435" y="4869636"/>
                  </a:lnTo>
                  <a:lnTo>
                    <a:pt x="0" y="5063990"/>
                  </a:lnTo>
                  <a:lnTo>
                    <a:pt x="95240" y="4745484"/>
                  </a:lnTo>
                  <a:lnTo>
                    <a:pt x="93708" y="4744980"/>
                  </a:lnTo>
                  <a:lnTo>
                    <a:pt x="112315" y="4688384"/>
                  </a:lnTo>
                  <a:lnTo>
                    <a:pt x="166429" y="4507414"/>
                  </a:lnTo>
                  <a:lnTo>
                    <a:pt x="170700" y="4510779"/>
                  </a:lnTo>
                  <a:lnTo>
                    <a:pt x="604148" y="3192281"/>
                  </a:lnTo>
                  <a:lnTo>
                    <a:pt x="601026" y="3189159"/>
                  </a:lnTo>
                  <a:lnTo>
                    <a:pt x="607205" y="3182980"/>
                  </a:lnTo>
                  <a:lnTo>
                    <a:pt x="610885" y="3171785"/>
                  </a:lnTo>
                  <a:lnTo>
                    <a:pt x="616540" y="3173645"/>
                  </a:lnTo>
                  <a:lnTo>
                    <a:pt x="3522874" y="267311"/>
                  </a:lnTo>
                  <a:lnTo>
                    <a:pt x="3522007" y="266444"/>
                  </a:lnTo>
                  <a:lnTo>
                    <a:pt x="3539763" y="250422"/>
                  </a:lnTo>
                  <a:lnTo>
                    <a:pt x="3548848" y="241337"/>
                  </a:lnTo>
                  <a:lnTo>
                    <a:pt x="3549314" y="241803"/>
                  </a:lnTo>
                  <a:lnTo>
                    <a:pt x="3591419" y="203809"/>
                  </a:lnTo>
                  <a:cubicBezTo>
                    <a:pt x="3759677" y="66975"/>
                    <a:pt x="3970150" y="-4171"/>
                    <a:pt x="4183824" y="1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473C5892-235A-48FA-B4FE-DD02237D0DE7}"/>
              </a:ext>
            </a:extLst>
          </p:cNvPr>
          <p:cNvGrpSpPr/>
          <p:nvPr/>
        </p:nvGrpSpPr>
        <p:grpSpPr>
          <a:xfrm>
            <a:off x="1753869" y="1575231"/>
            <a:ext cx="942874" cy="307800"/>
            <a:chOff x="3499" y="3371"/>
            <a:chExt cx="1985" cy="648"/>
          </a:xfrm>
        </p:grpSpPr>
        <p:sp>
          <p:nvSpPr>
            <p:cNvPr id="19" name="淘宝店chenying0907出品 44">
              <a:extLst>
                <a:ext uri="{FF2B5EF4-FFF2-40B4-BE49-F238E27FC236}">
                  <a16:creationId xmlns="" xmlns:a16="http://schemas.microsoft.com/office/drawing/2014/main" id="{2525AC64-8D88-4726-994E-ED790BFA43D7}"/>
                </a:ext>
              </a:extLst>
            </p:cNvPr>
            <p:cNvSpPr/>
            <p:nvPr/>
          </p:nvSpPr>
          <p:spPr>
            <a:xfrm>
              <a:off x="3499" y="3371"/>
              <a:ext cx="1985" cy="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输入标题</a:t>
              </a:r>
              <a:r>
                <a:rPr lang="en-US" altLang="zh-CN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 </a:t>
              </a:r>
              <a:endParaRPr lang="en-US" altLang="zh-CN" sz="1400" b="1" dirty="0">
                <a:solidFill>
                  <a:schemeClr val="tx1"/>
                </a:solidFill>
                <a:latin typeface="+mn-lt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="" xmlns:a16="http://schemas.microsoft.com/office/drawing/2014/main" id="{06DAC2F8-3A73-4102-A96B-988271D0194B}"/>
                </a:ext>
              </a:extLst>
            </p:cNvPr>
            <p:cNvCxnSpPr/>
            <p:nvPr/>
          </p:nvCxnSpPr>
          <p:spPr>
            <a:xfrm flipV="1">
              <a:off x="3695" y="3880"/>
              <a:ext cx="533" cy="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rgbClr val="F392A9"/>
            </a:lnRef>
            <a:fillRef idx="0">
              <a:srgbClr val="F392A9"/>
            </a:fillRef>
            <a:effectRef idx="0">
              <a:srgbClr val="F392A9"/>
            </a:effectRef>
            <a:fontRef idx="minor">
              <a:sysClr val="windowText" lastClr="000000"/>
            </a:fontRef>
          </p:style>
        </p:cxnSp>
      </p:grp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01023A14-04C7-4663-9EBB-60A30F9B0E26}"/>
              </a:ext>
            </a:extLst>
          </p:cNvPr>
          <p:cNvGrpSpPr/>
          <p:nvPr/>
        </p:nvGrpSpPr>
        <p:grpSpPr>
          <a:xfrm>
            <a:off x="1728694" y="2719029"/>
            <a:ext cx="942874" cy="307800"/>
            <a:chOff x="3499" y="3371"/>
            <a:chExt cx="1985" cy="648"/>
          </a:xfrm>
        </p:grpSpPr>
        <p:sp>
          <p:nvSpPr>
            <p:cNvPr id="24" name="淘宝店chenying0907出品 44">
              <a:extLst>
                <a:ext uri="{FF2B5EF4-FFF2-40B4-BE49-F238E27FC236}">
                  <a16:creationId xmlns="" xmlns:a16="http://schemas.microsoft.com/office/drawing/2014/main" id="{0308BBF5-1DEE-42C6-B008-9D755E7AC8C9}"/>
                </a:ext>
              </a:extLst>
            </p:cNvPr>
            <p:cNvSpPr/>
            <p:nvPr/>
          </p:nvSpPr>
          <p:spPr>
            <a:xfrm>
              <a:off x="3499" y="3371"/>
              <a:ext cx="1985" cy="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输入标题</a:t>
              </a:r>
              <a:r>
                <a:rPr lang="en-US" altLang="zh-CN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 </a:t>
              </a:r>
              <a:endParaRPr lang="en-US" altLang="zh-CN" sz="1400" b="1" dirty="0">
                <a:solidFill>
                  <a:schemeClr val="tx1"/>
                </a:solidFill>
                <a:latin typeface="+mn-lt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="" xmlns:a16="http://schemas.microsoft.com/office/drawing/2014/main" id="{472F6D61-74E0-409D-BE11-5F288AFE5869}"/>
                </a:ext>
              </a:extLst>
            </p:cNvPr>
            <p:cNvCxnSpPr/>
            <p:nvPr/>
          </p:nvCxnSpPr>
          <p:spPr>
            <a:xfrm flipV="1">
              <a:off x="3695" y="3880"/>
              <a:ext cx="533" cy="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rgbClr val="F392A9"/>
            </a:lnRef>
            <a:fillRef idx="0">
              <a:srgbClr val="F392A9"/>
            </a:fillRef>
            <a:effectRef idx="0">
              <a:srgbClr val="F392A9"/>
            </a:effectRef>
            <a:fontRef idx="minor">
              <a:sysClr val="windowText" lastClr="000000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="" xmlns:a16="http://schemas.microsoft.com/office/drawing/2014/main" id="{DB5D3704-33E2-400A-ACD6-EC473ED7A273}"/>
              </a:ext>
            </a:extLst>
          </p:cNvPr>
          <p:cNvGrpSpPr/>
          <p:nvPr/>
        </p:nvGrpSpPr>
        <p:grpSpPr>
          <a:xfrm>
            <a:off x="5638414" y="1575231"/>
            <a:ext cx="942874" cy="307800"/>
            <a:chOff x="3499" y="3371"/>
            <a:chExt cx="1985" cy="648"/>
          </a:xfrm>
        </p:grpSpPr>
        <p:sp>
          <p:nvSpPr>
            <p:cNvPr id="29" name="淘宝店chenying0907出品 44">
              <a:extLst>
                <a:ext uri="{FF2B5EF4-FFF2-40B4-BE49-F238E27FC236}">
                  <a16:creationId xmlns="" xmlns:a16="http://schemas.microsoft.com/office/drawing/2014/main" id="{4B79C739-6770-4DAB-B116-0CE9F71A9276}"/>
                </a:ext>
              </a:extLst>
            </p:cNvPr>
            <p:cNvSpPr/>
            <p:nvPr/>
          </p:nvSpPr>
          <p:spPr>
            <a:xfrm>
              <a:off x="3499" y="3371"/>
              <a:ext cx="1985" cy="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输入标题</a:t>
              </a:r>
              <a:r>
                <a:rPr lang="en-US" altLang="zh-CN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 </a:t>
              </a:r>
              <a:endParaRPr lang="en-US" altLang="zh-CN" sz="1400" b="1" dirty="0">
                <a:solidFill>
                  <a:schemeClr val="tx1"/>
                </a:solidFill>
                <a:latin typeface="+mn-lt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="" xmlns:a16="http://schemas.microsoft.com/office/drawing/2014/main" id="{532E89BF-FD35-4662-AC5E-A8EED821EFBB}"/>
                </a:ext>
              </a:extLst>
            </p:cNvPr>
            <p:cNvCxnSpPr/>
            <p:nvPr/>
          </p:nvCxnSpPr>
          <p:spPr>
            <a:xfrm flipV="1">
              <a:off x="3695" y="3880"/>
              <a:ext cx="533" cy="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rgbClr val="F392A9"/>
            </a:lnRef>
            <a:fillRef idx="0">
              <a:srgbClr val="F392A9"/>
            </a:fillRef>
            <a:effectRef idx="0">
              <a:srgbClr val="F392A9"/>
            </a:effectRef>
            <a:fontRef idx="minor">
              <a:sysClr val="windowText" lastClr="000000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="" xmlns:a16="http://schemas.microsoft.com/office/drawing/2014/main" id="{B434DBC6-A97C-4EB6-8351-ADC0C6102FE8}"/>
              </a:ext>
            </a:extLst>
          </p:cNvPr>
          <p:cNvGrpSpPr/>
          <p:nvPr/>
        </p:nvGrpSpPr>
        <p:grpSpPr>
          <a:xfrm>
            <a:off x="5638414" y="2719029"/>
            <a:ext cx="942874" cy="307800"/>
            <a:chOff x="3499" y="3371"/>
            <a:chExt cx="1985" cy="648"/>
          </a:xfrm>
        </p:grpSpPr>
        <p:sp>
          <p:nvSpPr>
            <p:cNvPr id="34" name="淘宝店chenying0907出品 44">
              <a:extLst>
                <a:ext uri="{FF2B5EF4-FFF2-40B4-BE49-F238E27FC236}">
                  <a16:creationId xmlns="" xmlns:a16="http://schemas.microsoft.com/office/drawing/2014/main" id="{4D8E03F1-667F-4D2A-91C1-478CDA56F08C}"/>
                </a:ext>
              </a:extLst>
            </p:cNvPr>
            <p:cNvSpPr/>
            <p:nvPr/>
          </p:nvSpPr>
          <p:spPr>
            <a:xfrm>
              <a:off x="3499" y="3371"/>
              <a:ext cx="1985" cy="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输入标题</a:t>
              </a:r>
              <a:r>
                <a:rPr lang="en-US" altLang="zh-CN" sz="1400" b="1" dirty="0" smtClean="0">
                  <a:solidFill>
                    <a:schemeClr val="tx1"/>
                  </a:solidFill>
                  <a:latin typeface="+mn-lt"/>
                  <a:ea typeface="微软雅黑" panose="020B0503020204020204" charset="-122"/>
                  <a:cs typeface="Arial" panose="020B0604020202020204" pitchFamily="34" charset="0"/>
                </a:rPr>
                <a:t> </a:t>
              </a:r>
              <a:endParaRPr lang="en-US" altLang="zh-CN" sz="1400" b="1" dirty="0">
                <a:solidFill>
                  <a:schemeClr val="tx1"/>
                </a:solidFill>
                <a:latin typeface="+mn-lt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="" xmlns:a16="http://schemas.microsoft.com/office/drawing/2014/main" id="{82F35508-2FD0-4306-95D2-AD196C6EA559}"/>
                </a:ext>
              </a:extLst>
            </p:cNvPr>
            <p:cNvCxnSpPr/>
            <p:nvPr/>
          </p:nvCxnSpPr>
          <p:spPr>
            <a:xfrm flipV="1">
              <a:off x="3695" y="3880"/>
              <a:ext cx="533" cy="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rgbClr val="F392A9"/>
            </a:lnRef>
            <a:fillRef idx="0">
              <a:srgbClr val="F392A9"/>
            </a:fillRef>
            <a:effectRef idx="0">
              <a:srgbClr val="F392A9"/>
            </a:effectRef>
            <a:fontRef idx="minor">
              <a:sysClr val="windowText" lastClr="000000"/>
            </a:fontRef>
          </p:style>
        </p:cxnSp>
      </p:grpSp>
      <p:sp>
        <p:nvSpPr>
          <p:cNvPr id="35" name="文本框 34">
            <a:extLst>
              <a:ext uri="{FF2B5EF4-FFF2-40B4-BE49-F238E27FC236}">
                <a16:creationId xmlns="" xmlns:a16="http://schemas.microsoft.com/office/drawing/2014/main" id="{9B3E713F-97E3-405B-83BD-14E401D1E223}"/>
              </a:ext>
            </a:extLst>
          </p:cNvPr>
          <p:cNvSpPr txBox="1"/>
          <p:nvPr/>
        </p:nvSpPr>
        <p:spPr>
          <a:xfrm>
            <a:off x="1761199" y="1832681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="" xmlns:a16="http://schemas.microsoft.com/office/drawing/2014/main" id="{8EF1143C-5DCA-43F4-9118-8A1080AF9801}"/>
              </a:ext>
            </a:extLst>
          </p:cNvPr>
          <p:cNvSpPr txBox="1"/>
          <p:nvPr/>
        </p:nvSpPr>
        <p:spPr>
          <a:xfrm>
            <a:off x="1753869" y="2976479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="" xmlns:a16="http://schemas.microsoft.com/office/drawing/2014/main" id="{21634511-DE8C-4E01-8050-E5C750549B99}"/>
              </a:ext>
            </a:extLst>
          </p:cNvPr>
          <p:cNvSpPr txBox="1"/>
          <p:nvPr/>
        </p:nvSpPr>
        <p:spPr>
          <a:xfrm>
            <a:off x="5672741" y="1832681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="" xmlns:a16="http://schemas.microsoft.com/office/drawing/2014/main" id="{AB859EE4-26CA-490D-8494-6B524FA91F04}"/>
              </a:ext>
            </a:extLst>
          </p:cNvPr>
          <p:cNvSpPr txBox="1"/>
          <p:nvPr/>
        </p:nvSpPr>
        <p:spPr>
          <a:xfrm>
            <a:off x="5665411" y="2976479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内容输入替换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067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8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47AD7DA4-3066-4C35-BA49-A658195CCD48}"/>
              </a:ext>
            </a:extLst>
          </p:cNvPr>
          <p:cNvSpPr txBox="1"/>
          <p:nvPr/>
        </p:nvSpPr>
        <p:spPr>
          <a:xfrm>
            <a:off x="313343" y="92600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A374F99D-C7C0-459F-9E1F-F01E3B07F035}"/>
              </a:ext>
            </a:extLst>
          </p:cNvPr>
          <p:cNvSpPr/>
          <p:nvPr/>
        </p:nvSpPr>
        <p:spPr>
          <a:xfrm>
            <a:off x="895205" y="92599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24A9F2BB-4701-47FF-AC39-E60EDF7BD229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A1A7A42C-F3B1-457C-BB86-CE4C761C7DFF}"/>
              </a:ext>
            </a:extLst>
          </p:cNvPr>
          <p:cNvSpPr txBox="1"/>
          <p:nvPr/>
        </p:nvSpPr>
        <p:spPr>
          <a:xfrm>
            <a:off x="627081" y="3007926"/>
            <a:ext cx="7843015" cy="9343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user can demonstrate on a projector or computer, or print the presentation and make it into a film to be used in a wider </a:t>
            </a:r>
            <a:r>
              <a:rPr lang="en-US" altLang="zh-CN" sz="1200" dirty="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field</a:t>
            </a:r>
            <a:r>
              <a:rPr lang="en-US" altLang="zh-CN" sz="1200" dirty="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user can demonstrate on a projector or computer, or print the presentation and make it into a film to be used in a wider field</a:t>
            </a:r>
          </a:p>
          <a:p>
            <a:pPr algn="ctr">
              <a:lnSpc>
                <a:spcPct val="114000"/>
              </a:lnSpc>
            </a:pPr>
            <a:endParaRPr lang="en-US" altLang="zh-CN" sz="1200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="" xmlns:a16="http://schemas.microsoft.com/office/drawing/2014/main" id="{CF40B27A-5619-40A3-B9AC-0120EF1EC99A}"/>
              </a:ext>
            </a:extLst>
          </p:cNvPr>
          <p:cNvCxnSpPr/>
          <p:nvPr/>
        </p:nvCxnSpPr>
        <p:spPr>
          <a:xfrm>
            <a:off x="635405" y="2381273"/>
            <a:ext cx="8009267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C722700D-3699-444C-AABC-7A65F73D6151}"/>
              </a:ext>
            </a:extLst>
          </p:cNvPr>
          <p:cNvGrpSpPr/>
          <p:nvPr/>
        </p:nvGrpSpPr>
        <p:grpSpPr>
          <a:xfrm>
            <a:off x="3087369" y="2028938"/>
            <a:ext cx="443774" cy="443775"/>
            <a:chOff x="2752422" y="1545638"/>
            <a:chExt cx="874030" cy="874032"/>
          </a:xfrm>
        </p:grpSpPr>
        <p:sp>
          <p:nvSpPr>
            <p:cNvPr id="8" name="Freeform: Shape 2">
              <a:extLst>
                <a:ext uri="{FF2B5EF4-FFF2-40B4-BE49-F238E27FC236}">
                  <a16:creationId xmlns="" xmlns:a16="http://schemas.microsoft.com/office/drawing/2014/main" id="{C17C28AE-C5C1-412F-8AE2-EE2E5DCDB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4681" y="2335617"/>
              <a:ext cx="581672" cy="840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53585F">
                <a:alpha val="2688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9" name="Freeform: Shape 6">
              <a:extLst>
                <a:ext uri="{FF2B5EF4-FFF2-40B4-BE49-F238E27FC236}">
                  <a16:creationId xmlns="" xmlns:a16="http://schemas.microsoft.com/office/drawing/2014/main" id="{5754B815-9331-466E-963C-293F5B6A2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422" y="1545638"/>
              <a:ext cx="874030" cy="874032"/>
            </a:xfrm>
            <a:custGeom>
              <a:avLst/>
              <a:gdLst>
                <a:gd name="T0" fmla="+- 0 11026 981"/>
                <a:gd name="T1" fmla="*/ T0 w 20090"/>
                <a:gd name="T2" fmla="*/ 10297 h 20595"/>
                <a:gd name="T3" fmla="+- 0 11026 981"/>
                <a:gd name="T4" fmla="*/ T3 w 20090"/>
                <a:gd name="T5" fmla="*/ 10297 h 20595"/>
                <a:gd name="T6" fmla="+- 0 11026 981"/>
                <a:gd name="T7" fmla="*/ T6 w 20090"/>
                <a:gd name="T8" fmla="*/ 10297 h 20595"/>
                <a:gd name="T9" fmla="+- 0 11026 981"/>
                <a:gd name="T10" fmla="*/ T9 w 20090"/>
                <a:gd name="T11" fmla="*/ 10297 h 20595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090" h="20595">
                  <a:moveTo>
                    <a:pt x="10048" y="0"/>
                  </a:moveTo>
                  <a:cubicBezTo>
                    <a:pt x="7476" y="0"/>
                    <a:pt x="4905" y="1002"/>
                    <a:pt x="2943" y="3012"/>
                  </a:cubicBezTo>
                  <a:cubicBezTo>
                    <a:pt x="-981" y="7034"/>
                    <a:pt x="-981" y="13557"/>
                    <a:pt x="2943" y="17578"/>
                  </a:cubicBezTo>
                  <a:cubicBezTo>
                    <a:pt x="6867" y="21599"/>
                    <a:pt x="13229" y="21599"/>
                    <a:pt x="17153" y="17578"/>
                  </a:cubicBezTo>
                  <a:cubicBezTo>
                    <a:pt x="19748" y="14919"/>
                    <a:pt x="20618" y="11168"/>
                    <a:pt x="19782" y="7768"/>
                  </a:cubicBezTo>
                  <a:cubicBezTo>
                    <a:pt x="18191" y="8614"/>
                    <a:pt x="16192" y="8372"/>
                    <a:pt x="14857" y="7004"/>
                  </a:cubicBezTo>
                  <a:cubicBezTo>
                    <a:pt x="13287" y="5395"/>
                    <a:pt x="13228" y="2841"/>
                    <a:pt x="14647" y="1140"/>
                  </a:cubicBezTo>
                  <a:cubicBezTo>
                    <a:pt x="13208" y="380"/>
                    <a:pt x="11629" y="0"/>
                    <a:pt x="10048" y="0"/>
                  </a:cubicBez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 sz="12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0" name="Freeform: Shape 8">
              <a:extLst>
                <a:ext uri="{FF2B5EF4-FFF2-40B4-BE49-F238E27FC236}">
                  <a16:creationId xmlns="" xmlns:a16="http://schemas.microsoft.com/office/drawing/2014/main" id="{9A461C2A-505E-4CBB-99EC-54F0D4AB6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0461" y="1856879"/>
              <a:ext cx="197951" cy="25216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1399" y="13966"/>
                  </a:moveTo>
                  <a:cubicBezTo>
                    <a:pt x="13339" y="14096"/>
                    <a:pt x="13959" y="14194"/>
                    <a:pt x="13959" y="14876"/>
                  </a:cubicBezTo>
                  <a:cubicBezTo>
                    <a:pt x="13959" y="15655"/>
                    <a:pt x="13174" y="16143"/>
                    <a:pt x="11399" y="16338"/>
                  </a:cubicBezTo>
                  <a:cubicBezTo>
                    <a:pt x="11399" y="16338"/>
                    <a:pt x="11399" y="13966"/>
                    <a:pt x="11399" y="13966"/>
                  </a:cubicBezTo>
                  <a:close/>
                  <a:moveTo>
                    <a:pt x="9994" y="9452"/>
                  </a:moveTo>
                  <a:lnTo>
                    <a:pt x="9994" y="11660"/>
                  </a:lnTo>
                  <a:cubicBezTo>
                    <a:pt x="8342" y="11530"/>
                    <a:pt x="7516" y="11433"/>
                    <a:pt x="7516" y="10653"/>
                  </a:cubicBezTo>
                  <a:cubicBezTo>
                    <a:pt x="7516" y="10458"/>
                    <a:pt x="7599" y="10264"/>
                    <a:pt x="7847" y="10069"/>
                  </a:cubicBezTo>
                  <a:cubicBezTo>
                    <a:pt x="8302" y="9646"/>
                    <a:pt x="9003" y="9516"/>
                    <a:pt x="9994" y="9452"/>
                  </a:cubicBezTo>
                  <a:close/>
                  <a:moveTo>
                    <a:pt x="14910" y="10978"/>
                  </a:moveTo>
                  <a:lnTo>
                    <a:pt x="15157" y="11076"/>
                  </a:lnTo>
                  <a:lnTo>
                    <a:pt x="16643" y="8737"/>
                  </a:lnTo>
                  <a:lnTo>
                    <a:pt x="16437" y="8607"/>
                  </a:lnTo>
                  <a:cubicBezTo>
                    <a:pt x="16231" y="8737"/>
                    <a:pt x="16107" y="8802"/>
                    <a:pt x="15983" y="8802"/>
                  </a:cubicBezTo>
                  <a:cubicBezTo>
                    <a:pt x="15859" y="8802"/>
                    <a:pt x="15736" y="8802"/>
                    <a:pt x="15571" y="8704"/>
                  </a:cubicBezTo>
                  <a:cubicBezTo>
                    <a:pt x="13546" y="8087"/>
                    <a:pt x="12597" y="7795"/>
                    <a:pt x="11399" y="7795"/>
                  </a:cubicBezTo>
                  <a:lnTo>
                    <a:pt x="11399" y="7340"/>
                  </a:lnTo>
                  <a:cubicBezTo>
                    <a:pt x="11399" y="7113"/>
                    <a:pt x="11564" y="6950"/>
                    <a:pt x="12059" y="6853"/>
                  </a:cubicBezTo>
                  <a:lnTo>
                    <a:pt x="12059" y="6626"/>
                  </a:lnTo>
                  <a:lnTo>
                    <a:pt x="9458" y="6626"/>
                  </a:lnTo>
                  <a:lnTo>
                    <a:pt x="9458" y="6853"/>
                  </a:lnTo>
                  <a:cubicBezTo>
                    <a:pt x="9912" y="6950"/>
                    <a:pt x="9994" y="7145"/>
                    <a:pt x="9994" y="7340"/>
                  </a:cubicBezTo>
                  <a:lnTo>
                    <a:pt x="9994" y="7730"/>
                  </a:lnTo>
                  <a:cubicBezTo>
                    <a:pt x="6815" y="7827"/>
                    <a:pt x="4956" y="9029"/>
                    <a:pt x="4956" y="10913"/>
                  </a:cubicBezTo>
                  <a:cubicBezTo>
                    <a:pt x="4956" y="12830"/>
                    <a:pt x="6277" y="13512"/>
                    <a:pt x="9994" y="13772"/>
                  </a:cubicBezTo>
                  <a:lnTo>
                    <a:pt x="9994" y="16273"/>
                  </a:lnTo>
                  <a:cubicBezTo>
                    <a:pt x="7434" y="16078"/>
                    <a:pt x="6154" y="15298"/>
                    <a:pt x="6154" y="14616"/>
                  </a:cubicBezTo>
                  <a:lnTo>
                    <a:pt x="5905" y="14519"/>
                  </a:lnTo>
                  <a:lnTo>
                    <a:pt x="4543" y="16955"/>
                  </a:lnTo>
                  <a:lnTo>
                    <a:pt x="4749" y="17052"/>
                  </a:lnTo>
                  <a:cubicBezTo>
                    <a:pt x="4956" y="16955"/>
                    <a:pt x="5038" y="16922"/>
                    <a:pt x="5163" y="16922"/>
                  </a:cubicBezTo>
                  <a:cubicBezTo>
                    <a:pt x="5203" y="16922"/>
                    <a:pt x="5369" y="16922"/>
                    <a:pt x="5451" y="16987"/>
                  </a:cubicBezTo>
                  <a:cubicBezTo>
                    <a:pt x="7021" y="17604"/>
                    <a:pt x="8548" y="17962"/>
                    <a:pt x="9994" y="18027"/>
                  </a:cubicBezTo>
                  <a:lnTo>
                    <a:pt x="9994" y="18514"/>
                  </a:lnTo>
                  <a:cubicBezTo>
                    <a:pt x="9994" y="18774"/>
                    <a:pt x="9912" y="18936"/>
                    <a:pt x="9458" y="19033"/>
                  </a:cubicBezTo>
                  <a:lnTo>
                    <a:pt x="9458" y="19261"/>
                  </a:lnTo>
                  <a:lnTo>
                    <a:pt x="12059" y="19261"/>
                  </a:lnTo>
                  <a:lnTo>
                    <a:pt x="12059" y="19033"/>
                  </a:lnTo>
                  <a:cubicBezTo>
                    <a:pt x="11564" y="18936"/>
                    <a:pt x="11399" y="18806"/>
                    <a:pt x="11399" y="18514"/>
                  </a:cubicBezTo>
                  <a:lnTo>
                    <a:pt x="11399" y="18027"/>
                  </a:lnTo>
                  <a:cubicBezTo>
                    <a:pt x="14579" y="17897"/>
                    <a:pt x="16643" y="16630"/>
                    <a:pt x="16643" y="14746"/>
                  </a:cubicBezTo>
                  <a:cubicBezTo>
                    <a:pt x="16643" y="12927"/>
                    <a:pt x="14910" y="11985"/>
                    <a:pt x="11729" y="11758"/>
                  </a:cubicBezTo>
                  <a:lnTo>
                    <a:pt x="11399" y="11758"/>
                  </a:lnTo>
                  <a:lnTo>
                    <a:pt x="11399" y="9484"/>
                  </a:lnTo>
                  <a:cubicBezTo>
                    <a:pt x="12142" y="9516"/>
                    <a:pt x="12927" y="9679"/>
                    <a:pt x="13711" y="10004"/>
                  </a:cubicBezTo>
                  <a:cubicBezTo>
                    <a:pt x="14703" y="10426"/>
                    <a:pt x="14910" y="10621"/>
                    <a:pt x="14910" y="10978"/>
                  </a:cubicBezTo>
                  <a:close/>
                  <a:moveTo>
                    <a:pt x="21599" y="13089"/>
                  </a:moveTo>
                  <a:cubicBezTo>
                    <a:pt x="21599" y="17799"/>
                    <a:pt x="16768" y="21600"/>
                    <a:pt x="10820" y="21600"/>
                  </a:cubicBezTo>
                  <a:cubicBezTo>
                    <a:pt x="4832" y="21600"/>
                    <a:pt x="0" y="17799"/>
                    <a:pt x="0" y="13089"/>
                  </a:cubicBezTo>
                  <a:cubicBezTo>
                    <a:pt x="0" y="9581"/>
                    <a:pt x="2685" y="6593"/>
                    <a:pt x="6525" y="5294"/>
                  </a:cubicBezTo>
                  <a:lnTo>
                    <a:pt x="3841" y="649"/>
                  </a:lnTo>
                  <a:cubicBezTo>
                    <a:pt x="3841" y="194"/>
                    <a:pt x="4212" y="0"/>
                    <a:pt x="4749" y="0"/>
                  </a:cubicBezTo>
                  <a:lnTo>
                    <a:pt x="16850" y="0"/>
                  </a:lnTo>
                  <a:cubicBezTo>
                    <a:pt x="17388" y="0"/>
                    <a:pt x="17759" y="162"/>
                    <a:pt x="17759" y="649"/>
                  </a:cubicBezTo>
                  <a:lnTo>
                    <a:pt x="15075" y="5294"/>
                  </a:lnTo>
                  <a:cubicBezTo>
                    <a:pt x="18915" y="6593"/>
                    <a:pt x="21599" y="9581"/>
                    <a:pt x="21599" y="130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="" xmlns:a16="http://schemas.microsoft.com/office/drawing/2014/main" id="{AE090405-36DF-4D23-8174-DB1D9F1D3AF3}"/>
              </a:ext>
            </a:extLst>
          </p:cNvPr>
          <p:cNvGrpSpPr/>
          <p:nvPr/>
        </p:nvGrpSpPr>
        <p:grpSpPr>
          <a:xfrm>
            <a:off x="7140186" y="2028938"/>
            <a:ext cx="453979" cy="443775"/>
            <a:chOff x="6805240" y="1545638"/>
            <a:chExt cx="894130" cy="874032"/>
          </a:xfrm>
          <a:solidFill>
            <a:srgbClr val="472B24"/>
          </a:solidFill>
        </p:grpSpPr>
        <p:sp>
          <p:nvSpPr>
            <p:cNvPr id="12" name="Freeform: Shape 3">
              <a:extLst>
                <a:ext uri="{FF2B5EF4-FFF2-40B4-BE49-F238E27FC236}">
                  <a16:creationId xmlns="" xmlns:a16="http://schemas.microsoft.com/office/drawing/2014/main" id="{37CBE231-FA1A-4732-9832-AC19D73F8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08" y="2335617"/>
              <a:ext cx="581062" cy="840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Freeform: Shape 9">
              <a:extLst>
                <a:ext uri="{FF2B5EF4-FFF2-40B4-BE49-F238E27FC236}">
                  <a16:creationId xmlns="" xmlns:a16="http://schemas.microsoft.com/office/drawing/2014/main" id="{A85E4969-ED34-4701-8051-07D21097C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5240" y="1545638"/>
              <a:ext cx="873421" cy="874032"/>
            </a:xfrm>
            <a:custGeom>
              <a:avLst/>
              <a:gdLst>
                <a:gd name="T0" fmla="+- 0 11026 981"/>
                <a:gd name="T1" fmla="*/ T0 w 20090"/>
                <a:gd name="T2" fmla="*/ 10297 h 20595"/>
                <a:gd name="T3" fmla="+- 0 11026 981"/>
                <a:gd name="T4" fmla="*/ T3 w 20090"/>
                <a:gd name="T5" fmla="*/ 10297 h 20595"/>
                <a:gd name="T6" fmla="+- 0 11026 981"/>
                <a:gd name="T7" fmla="*/ T6 w 20090"/>
                <a:gd name="T8" fmla="*/ 10297 h 20595"/>
                <a:gd name="T9" fmla="+- 0 11026 981"/>
                <a:gd name="T10" fmla="*/ T9 w 20090"/>
                <a:gd name="T11" fmla="*/ 10297 h 20595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090" h="20595">
                  <a:moveTo>
                    <a:pt x="10048" y="0"/>
                  </a:moveTo>
                  <a:cubicBezTo>
                    <a:pt x="7476" y="0"/>
                    <a:pt x="4905" y="1002"/>
                    <a:pt x="2943" y="3012"/>
                  </a:cubicBezTo>
                  <a:cubicBezTo>
                    <a:pt x="-981" y="7034"/>
                    <a:pt x="-981" y="13557"/>
                    <a:pt x="2943" y="17578"/>
                  </a:cubicBezTo>
                  <a:cubicBezTo>
                    <a:pt x="6867" y="21599"/>
                    <a:pt x="13229" y="21599"/>
                    <a:pt x="17153" y="17578"/>
                  </a:cubicBezTo>
                  <a:cubicBezTo>
                    <a:pt x="19748" y="14919"/>
                    <a:pt x="20618" y="11168"/>
                    <a:pt x="19782" y="7768"/>
                  </a:cubicBezTo>
                  <a:cubicBezTo>
                    <a:pt x="18191" y="8614"/>
                    <a:pt x="16192" y="8372"/>
                    <a:pt x="14857" y="7004"/>
                  </a:cubicBezTo>
                  <a:cubicBezTo>
                    <a:pt x="13287" y="5395"/>
                    <a:pt x="13228" y="2841"/>
                    <a:pt x="14647" y="1140"/>
                  </a:cubicBezTo>
                  <a:cubicBezTo>
                    <a:pt x="13208" y="380"/>
                    <a:pt x="11629" y="0"/>
                    <a:pt x="10048" y="0"/>
                  </a:cubicBez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 sz="12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="" xmlns:a16="http://schemas.microsoft.com/office/drawing/2014/main" id="{E841EA78-0F6F-43A6-9AA7-CAE0017E3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08" y="1836170"/>
              <a:ext cx="247286" cy="292968"/>
            </a:xfrm>
            <a:custGeom>
              <a:avLst/>
              <a:gdLst>
                <a:gd name="T0" fmla="+- 0 10878 157"/>
                <a:gd name="T1" fmla="*/ T0 w 21443"/>
                <a:gd name="T2" fmla="+- 0 10790 113"/>
                <a:gd name="T3" fmla="*/ 10790 h 21354"/>
                <a:gd name="T4" fmla="+- 0 10878 157"/>
                <a:gd name="T5" fmla="*/ T4 w 21443"/>
                <a:gd name="T6" fmla="+- 0 10790 113"/>
                <a:gd name="T7" fmla="*/ 10790 h 21354"/>
                <a:gd name="T8" fmla="+- 0 10878 157"/>
                <a:gd name="T9" fmla="*/ T8 w 21443"/>
                <a:gd name="T10" fmla="+- 0 10790 113"/>
                <a:gd name="T11" fmla="*/ 10790 h 21354"/>
                <a:gd name="T12" fmla="+- 0 10878 157"/>
                <a:gd name="T13" fmla="*/ T12 w 21443"/>
                <a:gd name="T14" fmla="+- 0 10790 113"/>
                <a:gd name="T15" fmla="*/ 10790 h 2135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43" h="21354">
                  <a:moveTo>
                    <a:pt x="14943" y="4112"/>
                  </a:moveTo>
                  <a:cubicBezTo>
                    <a:pt x="14943" y="4251"/>
                    <a:pt x="14910" y="4333"/>
                    <a:pt x="14877" y="4444"/>
                  </a:cubicBezTo>
                  <a:cubicBezTo>
                    <a:pt x="14844" y="4582"/>
                    <a:pt x="14877" y="4665"/>
                    <a:pt x="14812" y="4831"/>
                  </a:cubicBezTo>
                  <a:cubicBezTo>
                    <a:pt x="15402" y="4500"/>
                    <a:pt x="16026" y="4472"/>
                    <a:pt x="16814" y="4416"/>
                  </a:cubicBezTo>
                  <a:cubicBezTo>
                    <a:pt x="17602" y="4333"/>
                    <a:pt x="18521" y="4223"/>
                    <a:pt x="19506" y="3837"/>
                  </a:cubicBezTo>
                  <a:cubicBezTo>
                    <a:pt x="20425" y="3505"/>
                    <a:pt x="20885" y="3007"/>
                    <a:pt x="20917" y="2455"/>
                  </a:cubicBezTo>
                  <a:cubicBezTo>
                    <a:pt x="20917" y="1820"/>
                    <a:pt x="20360" y="1157"/>
                    <a:pt x="19539" y="770"/>
                  </a:cubicBezTo>
                  <a:cubicBezTo>
                    <a:pt x="19506" y="743"/>
                    <a:pt x="19440" y="715"/>
                    <a:pt x="19375" y="687"/>
                  </a:cubicBezTo>
                  <a:cubicBezTo>
                    <a:pt x="18587" y="356"/>
                    <a:pt x="17799" y="356"/>
                    <a:pt x="17208" y="743"/>
                  </a:cubicBezTo>
                  <a:cubicBezTo>
                    <a:pt x="15370" y="1930"/>
                    <a:pt x="15107" y="3284"/>
                    <a:pt x="14943" y="4112"/>
                  </a:cubicBezTo>
                  <a:close/>
                  <a:moveTo>
                    <a:pt x="14648" y="8863"/>
                  </a:moveTo>
                  <a:cubicBezTo>
                    <a:pt x="15173" y="8118"/>
                    <a:pt x="15008" y="7206"/>
                    <a:pt x="14385" y="6599"/>
                  </a:cubicBezTo>
                  <a:lnTo>
                    <a:pt x="13269" y="6018"/>
                  </a:lnTo>
                  <a:cubicBezTo>
                    <a:pt x="12284" y="5742"/>
                    <a:pt x="11168" y="6101"/>
                    <a:pt x="10610" y="6902"/>
                  </a:cubicBezTo>
                  <a:cubicBezTo>
                    <a:pt x="9986" y="7841"/>
                    <a:pt x="10347" y="9030"/>
                    <a:pt x="11463" y="9582"/>
                  </a:cubicBezTo>
                  <a:cubicBezTo>
                    <a:pt x="12580" y="10106"/>
                    <a:pt x="14024" y="9803"/>
                    <a:pt x="14648" y="8863"/>
                  </a:cubicBezTo>
                  <a:close/>
                  <a:moveTo>
                    <a:pt x="17208" y="11598"/>
                  </a:moveTo>
                  <a:lnTo>
                    <a:pt x="10839" y="20879"/>
                  </a:lnTo>
                  <a:cubicBezTo>
                    <a:pt x="10544" y="21321"/>
                    <a:pt x="9887" y="21487"/>
                    <a:pt x="9395" y="21238"/>
                  </a:cubicBezTo>
                  <a:lnTo>
                    <a:pt x="564" y="16929"/>
                  </a:lnTo>
                  <a:cubicBezTo>
                    <a:pt x="39" y="16680"/>
                    <a:pt x="-157" y="16128"/>
                    <a:pt x="138" y="15686"/>
                  </a:cubicBezTo>
                  <a:lnTo>
                    <a:pt x="6506" y="6405"/>
                  </a:lnTo>
                  <a:lnTo>
                    <a:pt x="11693" y="3670"/>
                  </a:lnTo>
                  <a:lnTo>
                    <a:pt x="14188" y="4858"/>
                  </a:lnTo>
                  <a:cubicBezTo>
                    <a:pt x="14352" y="4472"/>
                    <a:pt x="14319" y="4444"/>
                    <a:pt x="14418" y="4058"/>
                  </a:cubicBezTo>
                  <a:cubicBezTo>
                    <a:pt x="14648" y="3201"/>
                    <a:pt x="14877" y="1682"/>
                    <a:pt x="16913" y="384"/>
                  </a:cubicBezTo>
                  <a:cubicBezTo>
                    <a:pt x="17602" y="-113"/>
                    <a:pt x="18653" y="-113"/>
                    <a:pt x="19604" y="301"/>
                  </a:cubicBezTo>
                  <a:cubicBezTo>
                    <a:pt x="20129" y="494"/>
                    <a:pt x="20590" y="826"/>
                    <a:pt x="20917" y="1185"/>
                  </a:cubicBezTo>
                  <a:cubicBezTo>
                    <a:pt x="21246" y="1599"/>
                    <a:pt x="21410" y="2041"/>
                    <a:pt x="21442" y="2455"/>
                  </a:cubicBezTo>
                  <a:cubicBezTo>
                    <a:pt x="21410" y="2980"/>
                    <a:pt x="21115" y="3698"/>
                    <a:pt x="19735" y="4251"/>
                  </a:cubicBezTo>
                  <a:cubicBezTo>
                    <a:pt x="18653" y="4665"/>
                    <a:pt x="17733" y="4775"/>
                    <a:pt x="16880" y="4858"/>
                  </a:cubicBezTo>
                  <a:cubicBezTo>
                    <a:pt x="16125" y="4942"/>
                    <a:pt x="15533" y="4996"/>
                    <a:pt x="15041" y="5273"/>
                  </a:cubicBezTo>
                  <a:lnTo>
                    <a:pt x="17471" y="6460"/>
                  </a:lnTo>
                  <a:cubicBezTo>
                    <a:pt x="17471" y="6460"/>
                    <a:pt x="17208" y="11598"/>
                    <a:pt x="17208" y="115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55F33A40-3579-4457-B60E-A74B0E5FFEBE}"/>
              </a:ext>
            </a:extLst>
          </p:cNvPr>
          <p:cNvGrpSpPr/>
          <p:nvPr/>
        </p:nvGrpSpPr>
        <p:grpSpPr>
          <a:xfrm>
            <a:off x="1060960" y="2028938"/>
            <a:ext cx="443774" cy="443775"/>
            <a:chOff x="726013" y="1545638"/>
            <a:chExt cx="874030" cy="874032"/>
          </a:xfrm>
        </p:grpSpPr>
        <p:sp>
          <p:nvSpPr>
            <p:cNvPr id="16" name="Freeform: Shape 5">
              <a:extLst>
                <a:ext uri="{FF2B5EF4-FFF2-40B4-BE49-F238E27FC236}">
                  <a16:creationId xmlns="" xmlns:a16="http://schemas.microsoft.com/office/drawing/2014/main" id="{69784C5A-C1CC-4A83-AEE0-1750C5A1AE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371" y="2335617"/>
              <a:ext cx="581672" cy="840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53585F">
                <a:alpha val="2688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7" name="Freeform: Shape 12">
              <a:extLst>
                <a:ext uri="{FF2B5EF4-FFF2-40B4-BE49-F238E27FC236}">
                  <a16:creationId xmlns="" xmlns:a16="http://schemas.microsoft.com/office/drawing/2014/main" id="{E5080A24-5C66-42BC-A649-2359D48D2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013" y="1545638"/>
              <a:ext cx="874030" cy="874032"/>
            </a:xfrm>
            <a:custGeom>
              <a:avLst/>
              <a:gdLst>
                <a:gd name="T0" fmla="+- 0 11026 981"/>
                <a:gd name="T1" fmla="*/ T0 w 20090"/>
                <a:gd name="T2" fmla="*/ 10297 h 20595"/>
                <a:gd name="T3" fmla="+- 0 11026 981"/>
                <a:gd name="T4" fmla="*/ T3 w 20090"/>
                <a:gd name="T5" fmla="*/ 10297 h 20595"/>
                <a:gd name="T6" fmla="+- 0 11026 981"/>
                <a:gd name="T7" fmla="*/ T6 w 20090"/>
                <a:gd name="T8" fmla="*/ 10297 h 20595"/>
                <a:gd name="T9" fmla="+- 0 11026 981"/>
                <a:gd name="T10" fmla="*/ T9 w 20090"/>
                <a:gd name="T11" fmla="*/ 10297 h 20595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090" h="20595">
                  <a:moveTo>
                    <a:pt x="10048" y="0"/>
                  </a:moveTo>
                  <a:cubicBezTo>
                    <a:pt x="7476" y="0"/>
                    <a:pt x="4905" y="1002"/>
                    <a:pt x="2943" y="3012"/>
                  </a:cubicBezTo>
                  <a:cubicBezTo>
                    <a:pt x="-981" y="7034"/>
                    <a:pt x="-981" y="13557"/>
                    <a:pt x="2943" y="17578"/>
                  </a:cubicBezTo>
                  <a:cubicBezTo>
                    <a:pt x="6867" y="21599"/>
                    <a:pt x="13229" y="21599"/>
                    <a:pt x="17153" y="17578"/>
                  </a:cubicBezTo>
                  <a:cubicBezTo>
                    <a:pt x="19748" y="14919"/>
                    <a:pt x="20618" y="11168"/>
                    <a:pt x="19782" y="7768"/>
                  </a:cubicBezTo>
                  <a:cubicBezTo>
                    <a:pt x="18191" y="8614"/>
                    <a:pt x="16192" y="8372"/>
                    <a:pt x="14857" y="7004"/>
                  </a:cubicBezTo>
                  <a:cubicBezTo>
                    <a:pt x="13287" y="5395"/>
                    <a:pt x="13228" y="2841"/>
                    <a:pt x="14647" y="1140"/>
                  </a:cubicBezTo>
                  <a:cubicBezTo>
                    <a:pt x="13208" y="380"/>
                    <a:pt x="11629" y="0"/>
                    <a:pt x="10048" y="0"/>
                  </a:cubicBezTo>
                  <a:close/>
                </a:path>
              </a:pathLst>
            </a:custGeom>
            <a:solidFill>
              <a:srgbClr val="C74F25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 sz="12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8" name="Freeform: Shape 14">
              <a:extLst>
                <a:ext uri="{FF2B5EF4-FFF2-40B4-BE49-F238E27FC236}">
                  <a16:creationId xmlns="" xmlns:a16="http://schemas.microsoft.com/office/drawing/2014/main" id="{392B3435-AC5F-405F-B8E4-5199CF5E4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726" y="1888551"/>
              <a:ext cx="268604" cy="18820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2303"/>
                  </a:moveTo>
                  <a:lnTo>
                    <a:pt x="21599" y="19991"/>
                  </a:lnTo>
                  <a:lnTo>
                    <a:pt x="15324" y="10736"/>
                  </a:lnTo>
                  <a:cubicBezTo>
                    <a:pt x="15324" y="10736"/>
                    <a:pt x="21599" y="2303"/>
                    <a:pt x="21599" y="2303"/>
                  </a:cubicBezTo>
                  <a:close/>
                  <a:moveTo>
                    <a:pt x="20046" y="0"/>
                  </a:moveTo>
                  <a:lnTo>
                    <a:pt x="10784" y="12560"/>
                  </a:lnTo>
                  <a:lnTo>
                    <a:pt x="1523" y="0"/>
                  </a:lnTo>
                  <a:cubicBezTo>
                    <a:pt x="1523" y="0"/>
                    <a:pt x="20046" y="0"/>
                    <a:pt x="20046" y="0"/>
                  </a:cubicBezTo>
                  <a:close/>
                  <a:moveTo>
                    <a:pt x="20412" y="21600"/>
                  </a:moveTo>
                  <a:lnTo>
                    <a:pt x="1188" y="21600"/>
                  </a:lnTo>
                  <a:lnTo>
                    <a:pt x="7494" y="12430"/>
                  </a:lnTo>
                  <a:lnTo>
                    <a:pt x="10784" y="16862"/>
                  </a:lnTo>
                  <a:lnTo>
                    <a:pt x="14136" y="12342"/>
                  </a:lnTo>
                  <a:cubicBezTo>
                    <a:pt x="14136" y="12342"/>
                    <a:pt x="20412" y="21600"/>
                    <a:pt x="20412" y="21600"/>
                  </a:cubicBezTo>
                  <a:close/>
                  <a:moveTo>
                    <a:pt x="0" y="2303"/>
                  </a:moveTo>
                  <a:lnTo>
                    <a:pt x="6306" y="10778"/>
                  </a:lnTo>
                  <a:lnTo>
                    <a:pt x="0" y="19991"/>
                  </a:lnTo>
                  <a:cubicBezTo>
                    <a:pt x="0" y="19991"/>
                    <a:pt x="0" y="2303"/>
                    <a:pt x="0" y="23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9F812414-A445-459F-81A4-9F315DF879C2}"/>
              </a:ext>
            </a:extLst>
          </p:cNvPr>
          <p:cNvGrpSpPr/>
          <p:nvPr/>
        </p:nvGrpSpPr>
        <p:grpSpPr>
          <a:xfrm>
            <a:off x="5113778" y="2028938"/>
            <a:ext cx="443774" cy="443775"/>
            <a:chOff x="4778831" y="1545638"/>
            <a:chExt cx="874030" cy="874032"/>
          </a:xfrm>
        </p:grpSpPr>
        <p:sp>
          <p:nvSpPr>
            <p:cNvPr id="20" name="Freeform: Shape 4">
              <a:extLst>
                <a:ext uri="{FF2B5EF4-FFF2-40B4-BE49-F238E27FC236}">
                  <a16:creationId xmlns="" xmlns:a16="http://schemas.microsoft.com/office/drawing/2014/main" id="{AD1CB4FA-D000-472A-B098-AD972D88F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8654" y="2335617"/>
              <a:ext cx="581062" cy="84053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rgbClr val="53585F">
                <a:alpha val="2688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Freeform: Shape 15">
              <a:extLst>
                <a:ext uri="{FF2B5EF4-FFF2-40B4-BE49-F238E27FC236}">
                  <a16:creationId xmlns="" xmlns:a16="http://schemas.microsoft.com/office/drawing/2014/main" id="{229F1BDC-E80F-4F40-9A56-AB20C9DCF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8831" y="1545638"/>
              <a:ext cx="874030" cy="874032"/>
            </a:xfrm>
            <a:custGeom>
              <a:avLst/>
              <a:gdLst>
                <a:gd name="T0" fmla="+- 0 11026 981"/>
                <a:gd name="T1" fmla="*/ T0 w 20090"/>
                <a:gd name="T2" fmla="*/ 10297 h 20595"/>
                <a:gd name="T3" fmla="+- 0 11026 981"/>
                <a:gd name="T4" fmla="*/ T3 w 20090"/>
                <a:gd name="T5" fmla="*/ 10297 h 20595"/>
                <a:gd name="T6" fmla="+- 0 11026 981"/>
                <a:gd name="T7" fmla="*/ T6 w 20090"/>
                <a:gd name="T8" fmla="*/ 10297 h 20595"/>
                <a:gd name="T9" fmla="+- 0 11026 981"/>
                <a:gd name="T10" fmla="*/ T9 w 20090"/>
                <a:gd name="T11" fmla="*/ 10297 h 20595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090" h="20595">
                  <a:moveTo>
                    <a:pt x="10048" y="0"/>
                  </a:moveTo>
                  <a:cubicBezTo>
                    <a:pt x="7476" y="0"/>
                    <a:pt x="4905" y="1002"/>
                    <a:pt x="2943" y="3012"/>
                  </a:cubicBezTo>
                  <a:cubicBezTo>
                    <a:pt x="-981" y="7034"/>
                    <a:pt x="-981" y="13557"/>
                    <a:pt x="2943" y="17578"/>
                  </a:cubicBezTo>
                  <a:cubicBezTo>
                    <a:pt x="6867" y="21599"/>
                    <a:pt x="13229" y="21599"/>
                    <a:pt x="17153" y="17578"/>
                  </a:cubicBezTo>
                  <a:cubicBezTo>
                    <a:pt x="19748" y="14919"/>
                    <a:pt x="20618" y="11168"/>
                    <a:pt x="19782" y="7768"/>
                  </a:cubicBezTo>
                  <a:cubicBezTo>
                    <a:pt x="18191" y="8614"/>
                    <a:pt x="16192" y="8372"/>
                    <a:pt x="14857" y="7004"/>
                  </a:cubicBezTo>
                  <a:cubicBezTo>
                    <a:pt x="13287" y="5395"/>
                    <a:pt x="13228" y="2841"/>
                    <a:pt x="14647" y="1140"/>
                  </a:cubicBezTo>
                  <a:cubicBezTo>
                    <a:pt x="13208" y="380"/>
                    <a:pt x="11629" y="0"/>
                    <a:pt x="10048" y="0"/>
                  </a:cubicBezTo>
                  <a:close/>
                </a:path>
              </a:pathLst>
            </a:custGeom>
            <a:solidFill>
              <a:srgbClr val="C74F25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 sz="12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Freeform: Shape 17">
              <a:extLst>
                <a:ext uri="{FF2B5EF4-FFF2-40B4-BE49-F238E27FC236}">
                  <a16:creationId xmlns="" xmlns:a16="http://schemas.microsoft.com/office/drawing/2014/main" id="{4F7602B4-8285-4EB2-844F-BA64C0CE5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3726" y="1869060"/>
              <a:ext cx="244241" cy="2271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188" y="12491"/>
                  </a:moveTo>
                  <a:lnTo>
                    <a:pt x="19188" y="9719"/>
                  </a:lnTo>
                  <a:lnTo>
                    <a:pt x="16141" y="9719"/>
                  </a:lnTo>
                  <a:lnTo>
                    <a:pt x="16141" y="12491"/>
                  </a:lnTo>
                  <a:cubicBezTo>
                    <a:pt x="16141" y="12491"/>
                    <a:pt x="19188" y="12491"/>
                    <a:pt x="19188" y="12491"/>
                  </a:cubicBezTo>
                  <a:close/>
                  <a:moveTo>
                    <a:pt x="19188" y="6551"/>
                  </a:moveTo>
                  <a:lnTo>
                    <a:pt x="16141" y="6299"/>
                  </a:lnTo>
                  <a:lnTo>
                    <a:pt x="16141" y="8891"/>
                  </a:lnTo>
                  <a:lnTo>
                    <a:pt x="19188" y="8891"/>
                  </a:lnTo>
                  <a:cubicBezTo>
                    <a:pt x="19188" y="8891"/>
                    <a:pt x="19188" y="6551"/>
                    <a:pt x="19188" y="6551"/>
                  </a:cubicBezTo>
                  <a:close/>
                  <a:moveTo>
                    <a:pt x="18217" y="16775"/>
                  </a:moveTo>
                  <a:cubicBezTo>
                    <a:pt x="17011" y="16775"/>
                    <a:pt x="16007" y="17855"/>
                    <a:pt x="16007" y="19188"/>
                  </a:cubicBezTo>
                  <a:cubicBezTo>
                    <a:pt x="16007" y="20519"/>
                    <a:pt x="17011" y="21599"/>
                    <a:pt x="18217" y="21599"/>
                  </a:cubicBezTo>
                  <a:cubicBezTo>
                    <a:pt x="19456" y="21599"/>
                    <a:pt x="20460" y="20519"/>
                    <a:pt x="20460" y="19188"/>
                  </a:cubicBezTo>
                  <a:cubicBezTo>
                    <a:pt x="20427" y="17855"/>
                    <a:pt x="19456" y="16775"/>
                    <a:pt x="18217" y="16775"/>
                  </a:cubicBezTo>
                  <a:close/>
                  <a:moveTo>
                    <a:pt x="11720" y="9719"/>
                  </a:moveTo>
                  <a:lnTo>
                    <a:pt x="11720" y="12491"/>
                  </a:lnTo>
                  <a:lnTo>
                    <a:pt x="15069" y="12491"/>
                  </a:lnTo>
                  <a:lnTo>
                    <a:pt x="15069" y="9719"/>
                  </a:lnTo>
                  <a:cubicBezTo>
                    <a:pt x="15069" y="9719"/>
                    <a:pt x="11720" y="9719"/>
                    <a:pt x="11720" y="9719"/>
                  </a:cubicBezTo>
                  <a:close/>
                  <a:moveTo>
                    <a:pt x="15069" y="8891"/>
                  </a:moveTo>
                  <a:lnTo>
                    <a:pt x="15069" y="6228"/>
                  </a:lnTo>
                  <a:lnTo>
                    <a:pt x="11720" y="5975"/>
                  </a:lnTo>
                  <a:lnTo>
                    <a:pt x="11720" y="8891"/>
                  </a:lnTo>
                  <a:cubicBezTo>
                    <a:pt x="11720" y="8891"/>
                    <a:pt x="15069" y="8891"/>
                    <a:pt x="15069" y="8891"/>
                  </a:cubicBezTo>
                  <a:close/>
                  <a:moveTo>
                    <a:pt x="8438" y="12491"/>
                  </a:moveTo>
                  <a:lnTo>
                    <a:pt x="10649" y="12491"/>
                  </a:lnTo>
                  <a:lnTo>
                    <a:pt x="10649" y="9719"/>
                  </a:lnTo>
                  <a:lnTo>
                    <a:pt x="7635" y="9719"/>
                  </a:lnTo>
                  <a:cubicBezTo>
                    <a:pt x="7635" y="9719"/>
                    <a:pt x="8438" y="12491"/>
                    <a:pt x="8438" y="12491"/>
                  </a:cubicBezTo>
                  <a:close/>
                  <a:moveTo>
                    <a:pt x="6362" y="5616"/>
                  </a:moveTo>
                  <a:lnTo>
                    <a:pt x="7367" y="8891"/>
                  </a:lnTo>
                  <a:lnTo>
                    <a:pt x="10649" y="8891"/>
                  </a:lnTo>
                  <a:lnTo>
                    <a:pt x="10649" y="5904"/>
                  </a:lnTo>
                  <a:cubicBezTo>
                    <a:pt x="10649" y="5904"/>
                    <a:pt x="6362" y="5616"/>
                    <a:pt x="6362" y="5616"/>
                  </a:cubicBezTo>
                  <a:close/>
                  <a:moveTo>
                    <a:pt x="7367" y="16775"/>
                  </a:moveTo>
                  <a:cubicBezTo>
                    <a:pt x="6127" y="16775"/>
                    <a:pt x="5124" y="17855"/>
                    <a:pt x="5124" y="19188"/>
                  </a:cubicBezTo>
                  <a:cubicBezTo>
                    <a:pt x="5124" y="20519"/>
                    <a:pt x="6127" y="21599"/>
                    <a:pt x="7367" y="21599"/>
                  </a:cubicBezTo>
                  <a:cubicBezTo>
                    <a:pt x="8606" y="21599"/>
                    <a:pt x="9610" y="20519"/>
                    <a:pt x="9610" y="19188"/>
                  </a:cubicBezTo>
                  <a:cubicBezTo>
                    <a:pt x="9610" y="17855"/>
                    <a:pt x="8606" y="16775"/>
                    <a:pt x="7367" y="16775"/>
                  </a:cubicBezTo>
                  <a:close/>
                  <a:moveTo>
                    <a:pt x="21599" y="5508"/>
                  </a:moveTo>
                  <a:lnTo>
                    <a:pt x="21599" y="13607"/>
                  </a:lnTo>
                  <a:cubicBezTo>
                    <a:pt x="21599" y="14436"/>
                    <a:pt x="20996" y="15083"/>
                    <a:pt x="20226" y="15083"/>
                  </a:cubicBezTo>
                  <a:lnTo>
                    <a:pt x="7434" y="15083"/>
                  </a:lnTo>
                  <a:cubicBezTo>
                    <a:pt x="6797" y="15083"/>
                    <a:pt x="6228" y="14543"/>
                    <a:pt x="6127" y="13860"/>
                  </a:cubicBezTo>
                  <a:lnTo>
                    <a:pt x="3750" y="4715"/>
                  </a:lnTo>
                  <a:cubicBezTo>
                    <a:pt x="3750" y="4715"/>
                    <a:pt x="3348" y="3060"/>
                    <a:pt x="2645" y="2843"/>
                  </a:cubicBezTo>
                  <a:cubicBezTo>
                    <a:pt x="1540" y="2519"/>
                    <a:pt x="0" y="3168"/>
                    <a:pt x="0" y="1259"/>
                  </a:cubicBezTo>
                  <a:cubicBezTo>
                    <a:pt x="0" y="36"/>
                    <a:pt x="1037" y="36"/>
                    <a:pt x="1037" y="36"/>
                  </a:cubicBezTo>
                  <a:cubicBezTo>
                    <a:pt x="1071" y="36"/>
                    <a:pt x="1272" y="0"/>
                    <a:pt x="1540" y="0"/>
                  </a:cubicBezTo>
                  <a:cubicBezTo>
                    <a:pt x="3147" y="0"/>
                    <a:pt x="5056" y="647"/>
                    <a:pt x="5793" y="2951"/>
                  </a:cubicBezTo>
                  <a:lnTo>
                    <a:pt x="20293" y="4068"/>
                  </a:lnTo>
                  <a:cubicBezTo>
                    <a:pt x="21030" y="4103"/>
                    <a:pt x="21599" y="4715"/>
                    <a:pt x="21599" y="55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2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776619" y="2473196"/>
            <a:ext cx="1160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输入标题 </a:t>
            </a:r>
          </a:p>
        </p:txBody>
      </p:sp>
      <p:sp>
        <p:nvSpPr>
          <p:cNvPr id="24" name="矩形 23"/>
          <p:cNvSpPr/>
          <p:nvPr/>
        </p:nvSpPr>
        <p:spPr>
          <a:xfrm>
            <a:off x="2728808" y="2472713"/>
            <a:ext cx="1160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输入标题 </a:t>
            </a:r>
          </a:p>
        </p:txBody>
      </p:sp>
      <p:sp>
        <p:nvSpPr>
          <p:cNvPr id="25" name="矩形 24"/>
          <p:cNvSpPr/>
          <p:nvPr/>
        </p:nvSpPr>
        <p:spPr>
          <a:xfrm>
            <a:off x="6781470" y="2472713"/>
            <a:ext cx="1160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输入标题 </a:t>
            </a:r>
          </a:p>
        </p:txBody>
      </p:sp>
      <p:sp>
        <p:nvSpPr>
          <p:cNvPr id="26" name="矩形 25"/>
          <p:cNvSpPr/>
          <p:nvPr/>
        </p:nvSpPr>
        <p:spPr>
          <a:xfrm>
            <a:off x="4817222" y="2473196"/>
            <a:ext cx="1160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输入标题 </a:t>
            </a:r>
          </a:p>
        </p:txBody>
      </p:sp>
    </p:spTree>
    <p:extLst>
      <p:ext uri="{BB962C8B-B14F-4D97-AF65-F5344CB8AC3E}">
        <p14:creationId xmlns:p14="http://schemas.microsoft.com/office/powerpoint/2010/main" val="334451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94B7EA56-6D92-4633-AD4C-F5FD714766A7}"/>
              </a:ext>
            </a:extLst>
          </p:cNvPr>
          <p:cNvSpPr txBox="1"/>
          <p:nvPr/>
        </p:nvSpPr>
        <p:spPr>
          <a:xfrm>
            <a:off x="313343" y="92600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5CB7E652-6168-477B-8C8B-075111FCB0C9}"/>
              </a:ext>
            </a:extLst>
          </p:cNvPr>
          <p:cNvSpPr/>
          <p:nvPr/>
        </p:nvSpPr>
        <p:spPr>
          <a:xfrm>
            <a:off x="895205" y="92599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D37B9477-0ED2-4FC5-B337-B21897A391F3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89480C1D-E787-45CD-A0A2-F8BDBD324F34}"/>
              </a:ext>
            </a:extLst>
          </p:cNvPr>
          <p:cNvGrpSpPr/>
          <p:nvPr/>
        </p:nvGrpSpPr>
        <p:grpSpPr>
          <a:xfrm>
            <a:off x="3121290" y="1484897"/>
            <a:ext cx="2999173" cy="2591503"/>
            <a:chOff x="4018989" y="2166425"/>
            <a:chExt cx="4059014" cy="3507282"/>
          </a:xfrm>
        </p:grpSpPr>
        <p:sp>
          <p:nvSpPr>
            <p:cNvPr id="6" name="Freeform 6">
              <a:extLst>
                <a:ext uri="{FF2B5EF4-FFF2-40B4-BE49-F238E27FC236}">
                  <a16:creationId xmlns="" xmlns:a16="http://schemas.microsoft.com/office/drawing/2014/main" id="{8D231374-1B77-4F1E-811F-29BA60EB8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8989" y="2212212"/>
              <a:ext cx="2548046" cy="1570493"/>
            </a:xfrm>
            <a:custGeom>
              <a:avLst/>
              <a:gdLst>
                <a:gd name="T0" fmla="*/ 328 w 591"/>
                <a:gd name="T1" fmla="*/ 111 h 364"/>
                <a:gd name="T2" fmla="*/ 277 w 591"/>
                <a:gd name="T3" fmla="*/ 187 h 364"/>
                <a:gd name="T4" fmla="*/ 423 w 591"/>
                <a:gd name="T5" fmla="*/ 295 h 364"/>
                <a:gd name="T6" fmla="*/ 591 w 591"/>
                <a:gd name="T7" fmla="*/ 351 h 364"/>
                <a:gd name="T8" fmla="*/ 589 w 591"/>
                <a:gd name="T9" fmla="*/ 364 h 364"/>
                <a:gd name="T10" fmla="*/ 381 w 591"/>
                <a:gd name="T11" fmla="*/ 325 h 364"/>
                <a:gd name="T12" fmla="*/ 69 w 591"/>
                <a:gd name="T13" fmla="*/ 131 h 364"/>
                <a:gd name="T14" fmla="*/ 0 w 591"/>
                <a:gd name="T15" fmla="*/ 96 h 364"/>
                <a:gd name="T16" fmla="*/ 140 w 591"/>
                <a:gd name="T17" fmla="*/ 5 h 364"/>
                <a:gd name="T18" fmla="*/ 177 w 591"/>
                <a:gd name="T19" fmla="*/ 9 h 364"/>
                <a:gd name="T20" fmla="*/ 328 w 591"/>
                <a:gd name="T21" fmla="*/ 111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1" h="364">
                  <a:moveTo>
                    <a:pt x="328" y="111"/>
                  </a:moveTo>
                  <a:cubicBezTo>
                    <a:pt x="259" y="119"/>
                    <a:pt x="242" y="150"/>
                    <a:pt x="277" y="187"/>
                  </a:cubicBezTo>
                  <a:cubicBezTo>
                    <a:pt x="319" y="230"/>
                    <a:pt x="370" y="267"/>
                    <a:pt x="423" y="295"/>
                  </a:cubicBezTo>
                  <a:cubicBezTo>
                    <a:pt x="475" y="322"/>
                    <a:pt x="535" y="333"/>
                    <a:pt x="591" y="351"/>
                  </a:cubicBezTo>
                  <a:cubicBezTo>
                    <a:pt x="591" y="355"/>
                    <a:pt x="590" y="360"/>
                    <a:pt x="589" y="364"/>
                  </a:cubicBezTo>
                  <a:cubicBezTo>
                    <a:pt x="520" y="351"/>
                    <a:pt x="449" y="345"/>
                    <a:pt x="381" y="325"/>
                  </a:cubicBezTo>
                  <a:cubicBezTo>
                    <a:pt x="260" y="291"/>
                    <a:pt x="149" y="236"/>
                    <a:pt x="69" y="131"/>
                  </a:cubicBezTo>
                  <a:cubicBezTo>
                    <a:pt x="56" y="115"/>
                    <a:pt x="28" y="110"/>
                    <a:pt x="0" y="96"/>
                  </a:cubicBezTo>
                  <a:cubicBezTo>
                    <a:pt x="47" y="65"/>
                    <a:pt x="93" y="33"/>
                    <a:pt x="140" y="5"/>
                  </a:cubicBezTo>
                  <a:cubicBezTo>
                    <a:pt x="149" y="0"/>
                    <a:pt x="168" y="3"/>
                    <a:pt x="177" y="9"/>
                  </a:cubicBezTo>
                  <a:cubicBezTo>
                    <a:pt x="224" y="39"/>
                    <a:pt x="270" y="71"/>
                    <a:pt x="328" y="111"/>
                  </a:cubicBez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="" xmlns:a16="http://schemas.microsoft.com/office/drawing/2014/main" id="{BE55A1FD-6723-4892-AFE6-EA082B56CB72}"/>
                </a:ext>
              </a:extLst>
            </p:cNvPr>
            <p:cNvSpPr txBox="1"/>
            <p:nvPr/>
          </p:nvSpPr>
          <p:spPr>
            <a:xfrm>
              <a:off x="4673569" y="2491348"/>
              <a:ext cx="61287" cy="175106"/>
            </a:xfrm>
            <a:custGeom>
              <a:avLst/>
              <a:gdLst/>
              <a:ahLst/>
              <a:cxnLst/>
              <a:rect l="l" t="t" r="r" b="b"/>
              <a:pathLst>
                <a:path w="56257" h="160734">
                  <a:moveTo>
                    <a:pt x="44649" y="0"/>
                  </a:moveTo>
                  <a:lnTo>
                    <a:pt x="56257" y="0"/>
                  </a:lnTo>
                  <a:lnTo>
                    <a:pt x="56257" y="160734"/>
                  </a:lnTo>
                  <a:lnTo>
                    <a:pt x="41077" y="160734"/>
                  </a:lnTo>
                  <a:lnTo>
                    <a:pt x="41077" y="41076"/>
                  </a:lnTo>
                  <a:lnTo>
                    <a:pt x="0" y="41076"/>
                  </a:lnTo>
                  <a:lnTo>
                    <a:pt x="0" y="31254"/>
                  </a:lnTo>
                  <a:cubicBezTo>
                    <a:pt x="26789" y="31849"/>
                    <a:pt x="41672" y="21431"/>
                    <a:pt x="4464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="" xmlns:a16="http://schemas.microsoft.com/office/drawing/2014/main" id="{93D60F8E-766E-4597-983B-8C5948E8E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4680" y="2166425"/>
              <a:ext cx="1240827" cy="1103466"/>
            </a:xfrm>
            <a:custGeom>
              <a:avLst/>
              <a:gdLst>
                <a:gd name="T0" fmla="*/ 288 w 288"/>
                <a:gd name="T1" fmla="*/ 122 h 256"/>
                <a:gd name="T2" fmla="*/ 179 w 288"/>
                <a:gd name="T3" fmla="*/ 120 h 256"/>
                <a:gd name="T4" fmla="*/ 84 w 288"/>
                <a:gd name="T5" fmla="*/ 100 h 256"/>
                <a:gd name="T6" fmla="*/ 33 w 288"/>
                <a:gd name="T7" fmla="*/ 177 h 256"/>
                <a:gd name="T8" fmla="*/ 22 w 288"/>
                <a:gd name="T9" fmla="*/ 256 h 256"/>
                <a:gd name="T10" fmla="*/ 1 w 288"/>
                <a:gd name="T11" fmla="*/ 117 h 256"/>
                <a:gd name="T12" fmla="*/ 146 w 288"/>
                <a:gd name="T13" fmla="*/ 31 h 256"/>
                <a:gd name="T14" fmla="*/ 288 w 288"/>
                <a:gd name="T15" fmla="*/ 12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56">
                  <a:moveTo>
                    <a:pt x="288" y="122"/>
                  </a:moveTo>
                  <a:cubicBezTo>
                    <a:pt x="241" y="135"/>
                    <a:pt x="215" y="160"/>
                    <a:pt x="179" y="120"/>
                  </a:cubicBezTo>
                  <a:cubicBezTo>
                    <a:pt x="160" y="99"/>
                    <a:pt x="111" y="91"/>
                    <a:pt x="84" y="100"/>
                  </a:cubicBezTo>
                  <a:cubicBezTo>
                    <a:pt x="61" y="108"/>
                    <a:pt x="44" y="148"/>
                    <a:pt x="33" y="177"/>
                  </a:cubicBezTo>
                  <a:cubicBezTo>
                    <a:pt x="25" y="200"/>
                    <a:pt x="32" y="228"/>
                    <a:pt x="22" y="256"/>
                  </a:cubicBezTo>
                  <a:cubicBezTo>
                    <a:pt x="14" y="209"/>
                    <a:pt x="0" y="163"/>
                    <a:pt x="1" y="117"/>
                  </a:cubicBezTo>
                  <a:cubicBezTo>
                    <a:pt x="3" y="42"/>
                    <a:pt x="73" y="0"/>
                    <a:pt x="146" y="31"/>
                  </a:cubicBezTo>
                  <a:cubicBezTo>
                    <a:pt x="193" y="50"/>
                    <a:pt x="234" y="86"/>
                    <a:pt x="288" y="122"/>
                  </a:cubicBezTo>
                  <a:close/>
                </a:path>
              </a:pathLst>
            </a:custGeom>
            <a:solidFill>
              <a:srgbClr val="BE3F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="" xmlns:a16="http://schemas.microsoft.com/office/drawing/2014/main" id="{A93FA876-5230-4429-88D8-0D4FEE5220A9}"/>
                </a:ext>
              </a:extLst>
            </p:cNvPr>
            <p:cNvSpPr txBox="1"/>
            <p:nvPr/>
          </p:nvSpPr>
          <p:spPr>
            <a:xfrm>
              <a:off x="6710286" y="2578765"/>
              <a:ext cx="85332" cy="127998"/>
            </a:xfrm>
            <a:custGeom>
              <a:avLst/>
              <a:gdLst/>
              <a:ahLst/>
              <a:cxnLst/>
              <a:rect l="l" t="t" r="r" b="b"/>
              <a:pathLst>
                <a:path w="107156" h="160734">
                  <a:moveTo>
                    <a:pt x="57150" y="0"/>
                  </a:moveTo>
                  <a:cubicBezTo>
                    <a:pt x="88701" y="1190"/>
                    <a:pt x="105370" y="15775"/>
                    <a:pt x="107156" y="43755"/>
                  </a:cubicBezTo>
                  <a:cubicBezTo>
                    <a:pt x="107156" y="65186"/>
                    <a:pt x="90785" y="84832"/>
                    <a:pt x="58043" y="102691"/>
                  </a:cubicBezTo>
                  <a:cubicBezTo>
                    <a:pt x="47923" y="108644"/>
                    <a:pt x="40779" y="113109"/>
                    <a:pt x="36612" y="116086"/>
                  </a:cubicBezTo>
                  <a:cubicBezTo>
                    <a:pt x="22324" y="126206"/>
                    <a:pt x="15478" y="136922"/>
                    <a:pt x="16073" y="148233"/>
                  </a:cubicBezTo>
                  <a:lnTo>
                    <a:pt x="105370" y="148233"/>
                  </a:lnTo>
                  <a:lnTo>
                    <a:pt x="105370" y="160734"/>
                  </a:lnTo>
                  <a:lnTo>
                    <a:pt x="0" y="160734"/>
                  </a:lnTo>
                  <a:cubicBezTo>
                    <a:pt x="0" y="143470"/>
                    <a:pt x="4167" y="130373"/>
                    <a:pt x="12501" y="121443"/>
                  </a:cubicBezTo>
                  <a:cubicBezTo>
                    <a:pt x="21431" y="110728"/>
                    <a:pt x="36016" y="99715"/>
                    <a:pt x="56257" y="88404"/>
                  </a:cubicBezTo>
                  <a:cubicBezTo>
                    <a:pt x="80665" y="75902"/>
                    <a:pt x="92273" y="61317"/>
                    <a:pt x="91083" y="44648"/>
                  </a:cubicBezTo>
                  <a:cubicBezTo>
                    <a:pt x="89892" y="24408"/>
                    <a:pt x="77986" y="13394"/>
                    <a:pt x="55364" y="11608"/>
                  </a:cubicBezTo>
                  <a:cubicBezTo>
                    <a:pt x="32742" y="13990"/>
                    <a:pt x="21133" y="27682"/>
                    <a:pt x="20538" y="52685"/>
                  </a:cubicBezTo>
                  <a:lnTo>
                    <a:pt x="5358" y="52685"/>
                  </a:lnTo>
                  <a:cubicBezTo>
                    <a:pt x="6548" y="19347"/>
                    <a:pt x="23812" y="1786"/>
                    <a:pt x="571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="" xmlns:a16="http://schemas.microsoft.com/office/drawing/2014/main" id="{2A8BCAE8-9144-4B1C-AF4C-C0338838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3758" y="2919621"/>
              <a:ext cx="1774245" cy="1934500"/>
            </a:xfrm>
            <a:custGeom>
              <a:avLst/>
              <a:gdLst>
                <a:gd name="T0" fmla="*/ 358 w 411"/>
                <a:gd name="T1" fmla="*/ 449 h 449"/>
                <a:gd name="T2" fmla="*/ 229 w 411"/>
                <a:gd name="T3" fmla="*/ 251 h 449"/>
                <a:gd name="T4" fmla="*/ 250 w 411"/>
                <a:gd name="T5" fmla="*/ 191 h 449"/>
                <a:gd name="T6" fmla="*/ 63 w 411"/>
                <a:gd name="T7" fmla="*/ 28 h 449"/>
                <a:gd name="T8" fmla="*/ 0 w 411"/>
                <a:gd name="T9" fmla="*/ 0 h 449"/>
                <a:gd name="T10" fmla="*/ 274 w 411"/>
                <a:gd name="T11" fmla="*/ 139 h 449"/>
                <a:gd name="T12" fmla="*/ 396 w 411"/>
                <a:gd name="T13" fmla="*/ 312 h 449"/>
                <a:gd name="T14" fmla="*/ 376 w 411"/>
                <a:gd name="T15" fmla="*/ 449 h 449"/>
                <a:gd name="T16" fmla="*/ 358 w 411"/>
                <a:gd name="T17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449">
                  <a:moveTo>
                    <a:pt x="358" y="449"/>
                  </a:moveTo>
                  <a:cubicBezTo>
                    <a:pt x="316" y="385"/>
                    <a:pt x="274" y="320"/>
                    <a:pt x="229" y="251"/>
                  </a:cubicBezTo>
                  <a:cubicBezTo>
                    <a:pt x="272" y="244"/>
                    <a:pt x="262" y="217"/>
                    <a:pt x="250" y="191"/>
                  </a:cubicBezTo>
                  <a:cubicBezTo>
                    <a:pt x="212" y="109"/>
                    <a:pt x="142" y="63"/>
                    <a:pt x="63" y="28"/>
                  </a:cubicBezTo>
                  <a:cubicBezTo>
                    <a:pt x="42" y="19"/>
                    <a:pt x="20" y="12"/>
                    <a:pt x="0" y="0"/>
                  </a:cubicBezTo>
                  <a:cubicBezTo>
                    <a:pt x="108" y="12"/>
                    <a:pt x="201" y="60"/>
                    <a:pt x="274" y="139"/>
                  </a:cubicBezTo>
                  <a:cubicBezTo>
                    <a:pt x="321" y="191"/>
                    <a:pt x="369" y="248"/>
                    <a:pt x="396" y="312"/>
                  </a:cubicBezTo>
                  <a:cubicBezTo>
                    <a:pt x="411" y="348"/>
                    <a:pt x="384" y="403"/>
                    <a:pt x="376" y="449"/>
                  </a:cubicBezTo>
                  <a:cubicBezTo>
                    <a:pt x="370" y="449"/>
                    <a:pt x="364" y="449"/>
                    <a:pt x="358" y="449"/>
                  </a:cubicBezTo>
                  <a:close/>
                </a:path>
              </a:pathLst>
            </a:custGeom>
            <a:solidFill>
              <a:srgbClr val="2745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="" xmlns:a16="http://schemas.microsoft.com/office/drawing/2014/main" id="{23C0E6BE-748B-4815-9597-D64ED2B12C04}"/>
                </a:ext>
              </a:extLst>
            </p:cNvPr>
            <p:cNvSpPr txBox="1"/>
            <p:nvPr/>
          </p:nvSpPr>
          <p:spPr>
            <a:xfrm>
              <a:off x="7673934" y="4118313"/>
              <a:ext cx="118683" cy="177197"/>
            </a:xfrm>
            <a:custGeom>
              <a:avLst/>
              <a:gdLst/>
              <a:ahLst/>
              <a:cxnLst/>
              <a:rect l="l" t="t" r="r" b="b"/>
              <a:pathLst>
                <a:path w="108942" h="162653">
                  <a:moveTo>
                    <a:pt x="57150" y="0"/>
                  </a:moveTo>
                  <a:cubicBezTo>
                    <a:pt x="86916" y="1190"/>
                    <a:pt x="102394" y="14287"/>
                    <a:pt x="103584" y="39290"/>
                  </a:cubicBezTo>
                  <a:cubicBezTo>
                    <a:pt x="102989" y="56554"/>
                    <a:pt x="95250" y="68461"/>
                    <a:pt x="80367" y="75009"/>
                  </a:cubicBezTo>
                  <a:cubicBezTo>
                    <a:pt x="98822" y="80962"/>
                    <a:pt x="108347" y="94357"/>
                    <a:pt x="108942" y="115193"/>
                  </a:cubicBezTo>
                  <a:cubicBezTo>
                    <a:pt x="106561" y="145554"/>
                    <a:pt x="89297" y="161329"/>
                    <a:pt x="57150" y="162520"/>
                  </a:cubicBezTo>
                  <a:cubicBezTo>
                    <a:pt x="20241" y="164306"/>
                    <a:pt x="1191" y="148233"/>
                    <a:pt x="0" y="114300"/>
                  </a:cubicBezTo>
                  <a:lnTo>
                    <a:pt x="14287" y="114300"/>
                  </a:lnTo>
                  <a:cubicBezTo>
                    <a:pt x="14883" y="138708"/>
                    <a:pt x="28277" y="151209"/>
                    <a:pt x="54471" y="151804"/>
                  </a:cubicBezTo>
                  <a:cubicBezTo>
                    <a:pt x="78879" y="150018"/>
                    <a:pt x="92273" y="137815"/>
                    <a:pt x="94655" y="115193"/>
                  </a:cubicBezTo>
                  <a:cubicBezTo>
                    <a:pt x="92869" y="92571"/>
                    <a:pt x="75605" y="81855"/>
                    <a:pt x="42862" y="83046"/>
                  </a:cubicBezTo>
                  <a:lnTo>
                    <a:pt x="42862" y="71437"/>
                  </a:lnTo>
                  <a:cubicBezTo>
                    <a:pt x="73223" y="72628"/>
                    <a:pt x="88404" y="62210"/>
                    <a:pt x="88404" y="40183"/>
                  </a:cubicBezTo>
                  <a:cubicBezTo>
                    <a:pt x="87213" y="22324"/>
                    <a:pt x="75902" y="12799"/>
                    <a:pt x="54471" y="11608"/>
                  </a:cubicBezTo>
                  <a:cubicBezTo>
                    <a:pt x="32445" y="13394"/>
                    <a:pt x="20836" y="25003"/>
                    <a:pt x="19645" y="46434"/>
                  </a:cubicBezTo>
                  <a:lnTo>
                    <a:pt x="5358" y="46434"/>
                  </a:lnTo>
                  <a:cubicBezTo>
                    <a:pt x="4762" y="32742"/>
                    <a:pt x="9823" y="20836"/>
                    <a:pt x="20538" y="10715"/>
                  </a:cubicBezTo>
                  <a:cubicBezTo>
                    <a:pt x="28277" y="3572"/>
                    <a:pt x="40481" y="0"/>
                    <a:pt x="571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="" xmlns:a16="http://schemas.microsoft.com/office/drawing/2014/main" id="{5A7AEDA4-A2E4-43F8-B396-B9822A3E5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6176" y="3489668"/>
              <a:ext cx="2126805" cy="2184039"/>
            </a:xfrm>
            <a:custGeom>
              <a:avLst/>
              <a:gdLst>
                <a:gd name="T0" fmla="*/ 242 w 493"/>
                <a:gd name="T1" fmla="*/ 505 h 507"/>
                <a:gd name="T2" fmla="*/ 0 w 493"/>
                <a:gd name="T3" fmla="*/ 303 h 507"/>
                <a:gd name="T4" fmla="*/ 230 w 493"/>
                <a:gd name="T5" fmla="*/ 129 h 507"/>
                <a:gd name="T6" fmla="*/ 314 w 493"/>
                <a:gd name="T7" fmla="*/ 211 h 507"/>
                <a:gd name="T8" fmla="*/ 421 w 493"/>
                <a:gd name="T9" fmla="*/ 129 h 507"/>
                <a:gd name="T10" fmla="*/ 443 w 493"/>
                <a:gd name="T11" fmla="*/ 0 h 507"/>
                <a:gd name="T12" fmla="*/ 418 w 493"/>
                <a:gd name="T13" fmla="*/ 311 h 507"/>
                <a:gd name="T14" fmla="*/ 329 w 493"/>
                <a:gd name="T15" fmla="*/ 397 h 507"/>
                <a:gd name="T16" fmla="*/ 258 w 493"/>
                <a:gd name="T17" fmla="*/ 507 h 507"/>
                <a:gd name="T18" fmla="*/ 242 w 493"/>
                <a:gd name="T19" fmla="*/ 5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3" h="507">
                  <a:moveTo>
                    <a:pt x="242" y="505"/>
                  </a:moveTo>
                  <a:cubicBezTo>
                    <a:pt x="164" y="440"/>
                    <a:pt x="85" y="375"/>
                    <a:pt x="0" y="303"/>
                  </a:cubicBezTo>
                  <a:cubicBezTo>
                    <a:pt x="79" y="244"/>
                    <a:pt x="150" y="189"/>
                    <a:pt x="230" y="129"/>
                  </a:cubicBezTo>
                  <a:cubicBezTo>
                    <a:pt x="234" y="190"/>
                    <a:pt x="263" y="214"/>
                    <a:pt x="314" y="211"/>
                  </a:cubicBezTo>
                  <a:cubicBezTo>
                    <a:pt x="369" y="209"/>
                    <a:pt x="405" y="177"/>
                    <a:pt x="421" y="129"/>
                  </a:cubicBezTo>
                  <a:cubicBezTo>
                    <a:pt x="434" y="87"/>
                    <a:pt x="436" y="42"/>
                    <a:pt x="443" y="0"/>
                  </a:cubicBezTo>
                  <a:cubicBezTo>
                    <a:pt x="493" y="74"/>
                    <a:pt x="484" y="220"/>
                    <a:pt x="418" y="311"/>
                  </a:cubicBezTo>
                  <a:cubicBezTo>
                    <a:pt x="394" y="344"/>
                    <a:pt x="363" y="374"/>
                    <a:pt x="329" y="397"/>
                  </a:cubicBezTo>
                  <a:cubicBezTo>
                    <a:pt x="289" y="423"/>
                    <a:pt x="241" y="438"/>
                    <a:pt x="258" y="507"/>
                  </a:cubicBezTo>
                  <a:cubicBezTo>
                    <a:pt x="252" y="506"/>
                    <a:pt x="247" y="506"/>
                    <a:pt x="242" y="505"/>
                  </a:cubicBezTo>
                  <a:close/>
                </a:path>
              </a:pathLst>
            </a:custGeom>
            <a:solidFill>
              <a:srgbClr val="BE3F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="" xmlns:a16="http://schemas.microsoft.com/office/drawing/2014/main" id="{BA7E4B58-43E5-4FC5-B6AB-73DC9A7AC705}"/>
                </a:ext>
              </a:extLst>
            </p:cNvPr>
            <p:cNvSpPr txBox="1"/>
            <p:nvPr/>
          </p:nvSpPr>
          <p:spPr>
            <a:xfrm>
              <a:off x="5740290" y="4741572"/>
              <a:ext cx="120629" cy="174133"/>
            </a:xfrm>
            <a:custGeom>
              <a:avLst/>
              <a:gdLst/>
              <a:ahLst/>
              <a:cxnLst/>
              <a:rect l="l" t="t" r="r" b="b"/>
              <a:pathLst>
                <a:path w="110728" h="159841">
                  <a:moveTo>
                    <a:pt x="75009" y="0"/>
                  </a:moveTo>
                  <a:lnTo>
                    <a:pt x="88404" y="0"/>
                  </a:lnTo>
                  <a:lnTo>
                    <a:pt x="88404" y="108049"/>
                  </a:lnTo>
                  <a:lnTo>
                    <a:pt x="110728" y="108049"/>
                  </a:lnTo>
                  <a:lnTo>
                    <a:pt x="110728" y="119657"/>
                  </a:lnTo>
                  <a:lnTo>
                    <a:pt x="88404" y="119657"/>
                  </a:lnTo>
                  <a:lnTo>
                    <a:pt x="88404" y="159841"/>
                  </a:lnTo>
                  <a:lnTo>
                    <a:pt x="74116" y="159841"/>
                  </a:lnTo>
                  <a:lnTo>
                    <a:pt x="74116" y="119657"/>
                  </a:lnTo>
                  <a:lnTo>
                    <a:pt x="0" y="119657"/>
                  </a:lnTo>
                  <a:lnTo>
                    <a:pt x="0" y="107156"/>
                  </a:lnTo>
                  <a:lnTo>
                    <a:pt x="75009" y="0"/>
                  </a:lnTo>
                  <a:close/>
                  <a:moveTo>
                    <a:pt x="74116" y="22324"/>
                  </a:moveTo>
                  <a:lnTo>
                    <a:pt x="14287" y="108049"/>
                  </a:lnTo>
                  <a:lnTo>
                    <a:pt x="74116" y="108049"/>
                  </a:lnTo>
                  <a:lnTo>
                    <a:pt x="74116" y="22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1499D313-FE87-4413-B617-4492F2B96BB2}"/>
              </a:ext>
            </a:extLst>
          </p:cNvPr>
          <p:cNvSpPr txBox="1"/>
          <p:nvPr/>
        </p:nvSpPr>
        <p:spPr>
          <a:xfrm>
            <a:off x="1286316" y="135867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5" name="Rectangle 24">
            <a:extLst>
              <a:ext uri="{FF2B5EF4-FFF2-40B4-BE49-F238E27FC236}">
                <a16:creationId xmlns="" xmlns:a16="http://schemas.microsoft.com/office/drawing/2014/main" id="{CBF74DAA-0037-4693-AD23-14755E1A7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110" y="1152716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="" xmlns:a16="http://schemas.microsoft.com/office/drawing/2014/main" id="{D257D2DC-DDAA-4E9C-BF51-3AA1BA651E35}"/>
              </a:ext>
            </a:extLst>
          </p:cNvPr>
          <p:cNvSpPr txBox="1"/>
          <p:nvPr/>
        </p:nvSpPr>
        <p:spPr>
          <a:xfrm>
            <a:off x="5331231" y="169640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7" name="Rectangle 24">
            <a:extLst>
              <a:ext uri="{FF2B5EF4-FFF2-40B4-BE49-F238E27FC236}">
                <a16:creationId xmlns="" xmlns:a16="http://schemas.microsoft.com/office/drawing/2014/main" id="{CC3EB948-7D8A-4979-A052-EB1A336DF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6025" y="1490449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="" xmlns:a16="http://schemas.microsoft.com/office/drawing/2014/main" id="{83BFC75B-5950-46F8-9FF4-79360BF0AE2E}"/>
              </a:ext>
            </a:extLst>
          </p:cNvPr>
          <p:cNvSpPr txBox="1"/>
          <p:nvPr/>
        </p:nvSpPr>
        <p:spPr>
          <a:xfrm>
            <a:off x="1842537" y="347081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19" name="Rectangle 24">
            <a:extLst>
              <a:ext uri="{FF2B5EF4-FFF2-40B4-BE49-F238E27FC236}">
                <a16:creationId xmlns="" xmlns:a16="http://schemas.microsoft.com/office/drawing/2014/main" id="{80D3E042-D581-45DD-8DBE-E238E9094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7331" y="3264861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E2466471-9282-4827-860F-F3937C9BBD63}"/>
              </a:ext>
            </a:extLst>
          </p:cNvPr>
          <p:cNvSpPr txBox="1"/>
          <p:nvPr/>
        </p:nvSpPr>
        <p:spPr>
          <a:xfrm>
            <a:off x="5933256" y="319357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1" name="Rectangle 24">
            <a:extLst>
              <a:ext uri="{FF2B5EF4-FFF2-40B4-BE49-F238E27FC236}">
                <a16:creationId xmlns="" xmlns:a16="http://schemas.microsoft.com/office/drawing/2014/main" id="{2F302BB7-AE92-4CCD-B642-B3DD777AE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50" y="298762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74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71BEBB44-818C-421E-9013-5D3D32E47270}"/>
              </a:ext>
            </a:extLst>
          </p:cNvPr>
          <p:cNvSpPr txBox="1"/>
          <p:nvPr/>
        </p:nvSpPr>
        <p:spPr>
          <a:xfrm>
            <a:off x="313343" y="92600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="" xmlns:a16="http://schemas.microsoft.com/office/drawing/2014/main" id="{327CAC5C-6448-4D37-A942-BBD67BDDC38C}"/>
              </a:ext>
            </a:extLst>
          </p:cNvPr>
          <p:cNvSpPr/>
          <p:nvPr/>
        </p:nvSpPr>
        <p:spPr>
          <a:xfrm>
            <a:off x="895205" y="92599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CFB45B49-9807-4DC8-A25C-B57FF18F5FB5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="" xmlns:a16="http://schemas.microsoft.com/office/drawing/2014/main" id="{9FCF7217-50B3-4A40-A10E-38AA336FA459}"/>
              </a:ext>
            </a:extLst>
          </p:cNvPr>
          <p:cNvGrpSpPr/>
          <p:nvPr/>
        </p:nvGrpSpPr>
        <p:grpSpPr>
          <a:xfrm>
            <a:off x="4287" y="2900235"/>
            <a:ext cx="9144000" cy="2157420"/>
            <a:chOff x="-41636" y="3058951"/>
            <a:chExt cx="12277258" cy="2960849"/>
          </a:xfrm>
        </p:grpSpPr>
        <p:sp>
          <p:nvSpPr>
            <p:cNvPr id="6" name="Rectangle 8">
              <a:extLst>
                <a:ext uri="{FF2B5EF4-FFF2-40B4-BE49-F238E27FC236}">
                  <a16:creationId xmlns="" xmlns:a16="http://schemas.microsoft.com/office/drawing/2014/main" id="{7BF4FDF7-0637-4FDC-BB49-5AB6E0C9F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636" y="3058951"/>
              <a:ext cx="12277258" cy="621915"/>
            </a:xfrm>
            <a:prstGeom prst="rect">
              <a:avLst/>
            </a:prstGeom>
            <a:solidFill>
              <a:srgbClr val="274536"/>
            </a:solidFill>
            <a:ln>
              <a:noFill/>
            </a:ln>
            <a:extLst/>
          </p:spPr>
          <p:txBody>
            <a:bodyPr anchor="ctr"/>
            <a:lstStyle>
              <a:lvl1pPr eaLnBrk="0" hangingPunct="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dirty="0">
                <a:solidFill>
                  <a:srgbClr val="FFFFFF"/>
                </a:solidFill>
              </a:endParaRPr>
            </a:p>
          </p:txBody>
        </p:sp>
        <p:cxnSp>
          <p:nvCxnSpPr>
            <p:cNvPr id="7" name="Straight Connector 22">
              <a:extLst>
                <a:ext uri="{FF2B5EF4-FFF2-40B4-BE49-F238E27FC236}">
                  <a16:creationId xmlns="" xmlns:a16="http://schemas.microsoft.com/office/drawing/2014/main" id="{6016F8D1-0C64-4E41-9E03-680E5E94544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264025" y="4651375"/>
              <a:ext cx="0" cy="1349375"/>
            </a:xfrm>
            <a:prstGeom prst="line">
              <a:avLst/>
            </a:prstGeom>
            <a:noFill/>
            <a:ln w="6350">
              <a:solidFill>
                <a:srgbClr val="ADBAC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Straight Connector 23">
              <a:extLst>
                <a:ext uri="{FF2B5EF4-FFF2-40B4-BE49-F238E27FC236}">
                  <a16:creationId xmlns="" xmlns:a16="http://schemas.microsoft.com/office/drawing/2014/main" id="{C61F6213-DA56-48A7-8391-357B7A560E5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937500" y="4651375"/>
              <a:ext cx="0" cy="1368425"/>
            </a:xfrm>
            <a:prstGeom prst="line">
              <a:avLst/>
            </a:prstGeom>
            <a:noFill/>
            <a:ln w="6350">
              <a:solidFill>
                <a:srgbClr val="ADBAC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9" name="组合 9">
              <a:extLst>
                <a:ext uri="{FF2B5EF4-FFF2-40B4-BE49-F238E27FC236}">
                  <a16:creationId xmlns="" xmlns:a16="http://schemas.microsoft.com/office/drawing/2014/main" id="{BC81AED4-C53D-4270-8D3F-0B874F94F3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4306" y="3218584"/>
              <a:ext cx="282575" cy="770804"/>
              <a:chOff x="-57746" y="-349387"/>
              <a:chExt cx="282644" cy="769199"/>
            </a:xfrm>
          </p:grpSpPr>
          <p:sp>
            <p:nvSpPr>
              <p:cNvPr id="19" name="Freeform 306">
                <a:extLst>
                  <a:ext uri="{FF2B5EF4-FFF2-40B4-BE49-F238E27FC236}">
                    <a16:creationId xmlns="" xmlns:a16="http://schemas.microsoft.com/office/drawing/2014/main" id="{81ACFEE5-B30C-4B81-9AC8-F7D87C0114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5" y="407342"/>
                <a:ext cx="108071" cy="12470"/>
              </a:xfrm>
              <a:custGeom>
                <a:avLst/>
                <a:gdLst>
                  <a:gd name="T0" fmla="*/ 2147483647 w 44"/>
                  <a:gd name="T1" fmla="*/ 0 h 5"/>
                  <a:gd name="T2" fmla="*/ 2147483647 w 44"/>
                  <a:gd name="T3" fmla="*/ 0 h 5"/>
                  <a:gd name="T4" fmla="*/ 0 w 44"/>
                  <a:gd name="T5" fmla="*/ 2147483647 h 5"/>
                  <a:gd name="T6" fmla="*/ 2147483647 w 44"/>
                  <a:gd name="T7" fmla="*/ 2147483647 h 5"/>
                  <a:gd name="T8" fmla="*/ 2147483647 w 44"/>
                  <a:gd name="T9" fmla="*/ 2147483647 h 5"/>
                  <a:gd name="T10" fmla="*/ 2147483647 w 44"/>
                  <a:gd name="T11" fmla="*/ 2147483647 h 5"/>
                  <a:gd name="T12" fmla="*/ 2147483647 w 44"/>
                  <a:gd name="T13" fmla="*/ 2147483647 h 5"/>
                  <a:gd name="T14" fmla="*/ 2147483647 w 44"/>
                  <a:gd name="T15" fmla="*/ 2147483647 h 5"/>
                  <a:gd name="T16" fmla="*/ 2147483647 w 44"/>
                  <a:gd name="T17" fmla="*/ 2147483647 h 5"/>
                  <a:gd name="T18" fmla="*/ 2147483647 w 44"/>
                  <a:gd name="T19" fmla="*/ 0 h 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4" h="5">
                    <a:moveTo>
                      <a:pt x="4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5"/>
                      <a:pt x="3" y="5"/>
                      <a:pt x="3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5"/>
                      <a:pt x="44" y="4"/>
                      <a:pt x="44" y="3"/>
                    </a:cubicBezTo>
                    <a:cubicBezTo>
                      <a:pt x="44" y="1"/>
                      <a:pt x="43" y="0"/>
                      <a:pt x="43" y="0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Freeform 307">
                <a:extLst>
                  <a:ext uri="{FF2B5EF4-FFF2-40B4-BE49-F238E27FC236}">
                    <a16:creationId xmlns="" xmlns:a16="http://schemas.microsoft.com/office/drawing/2014/main" id="{BC884829-02F6-490A-9BEE-E9A2CB8CC9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31" y="392795"/>
                <a:ext cx="118463" cy="12470"/>
              </a:xfrm>
              <a:custGeom>
                <a:avLst/>
                <a:gdLst>
                  <a:gd name="T0" fmla="*/ 2147483647 w 48"/>
                  <a:gd name="T1" fmla="*/ 0 h 5"/>
                  <a:gd name="T2" fmla="*/ 2147483647 w 48"/>
                  <a:gd name="T3" fmla="*/ 0 h 5"/>
                  <a:gd name="T4" fmla="*/ 0 w 48"/>
                  <a:gd name="T5" fmla="*/ 2147483647 h 5"/>
                  <a:gd name="T6" fmla="*/ 2147483647 w 48"/>
                  <a:gd name="T7" fmla="*/ 2147483647 h 5"/>
                  <a:gd name="T8" fmla="*/ 2147483647 w 48"/>
                  <a:gd name="T9" fmla="*/ 2147483647 h 5"/>
                  <a:gd name="T10" fmla="*/ 2147483647 w 48"/>
                  <a:gd name="T11" fmla="*/ 2147483647 h 5"/>
                  <a:gd name="T12" fmla="*/ 2147483647 w 48"/>
                  <a:gd name="T13" fmla="*/ 2147483647 h 5"/>
                  <a:gd name="T14" fmla="*/ 2147483647 w 48"/>
                  <a:gd name="T15" fmla="*/ 0 h 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48" h="5">
                    <a:moveTo>
                      <a:pt x="4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5"/>
                      <a:pt x="4" y="4"/>
                      <a:pt x="4" y="4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4"/>
                      <a:pt x="48" y="4"/>
                      <a:pt x="48" y="2"/>
                    </a:cubicBezTo>
                    <a:cubicBezTo>
                      <a:pt x="48" y="0"/>
                      <a:pt x="47" y="0"/>
                      <a:pt x="47" y="0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Freeform 308">
                <a:extLst>
                  <a:ext uri="{FF2B5EF4-FFF2-40B4-BE49-F238E27FC236}">
                    <a16:creationId xmlns="" xmlns:a16="http://schemas.microsoft.com/office/drawing/2014/main" id="{BC9CF8B8-555C-4E46-B5A8-2853E5631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31" y="358502"/>
                <a:ext cx="118463" cy="9353"/>
              </a:xfrm>
              <a:custGeom>
                <a:avLst/>
                <a:gdLst>
                  <a:gd name="T0" fmla="*/ 2147483647 w 48"/>
                  <a:gd name="T1" fmla="*/ 0 h 4"/>
                  <a:gd name="T2" fmla="*/ 2147483647 w 48"/>
                  <a:gd name="T3" fmla="*/ 0 h 4"/>
                  <a:gd name="T4" fmla="*/ 0 w 48"/>
                  <a:gd name="T5" fmla="*/ 2147483647 h 4"/>
                  <a:gd name="T6" fmla="*/ 2147483647 w 48"/>
                  <a:gd name="T7" fmla="*/ 2147483647 h 4"/>
                  <a:gd name="T8" fmla="*/ 2147483647 w 48"/>
                  <a:gd name="T9" fmla="*/ 2147483647 h 4"/>
                  <a:gd name="T10" fmla="*/ 2147483647 w 48"/>
                  <a:gd name="T11" fmla="*/ 2147483647 h 4"/>
                  <a:gd name="T12" fmla="*/ 2147483647 w 48"/>
                  <a:gd name="T13" fmla="*/ 0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8" h="4">
                    <a:moveTo>
                      <a:pt x="4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2" y="4"/>
                      <a:pt x="2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8" y="4"/>
                      <a:pt x="48" y="2"/>
                    </a:cubicBezTo>
                    <a:cubicBezTo>
                      <a:pt x="48" y="0"/>
                      <a:pt x="47" y="0"/>
                      <a:pt x="47" y="0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Freeform 309">
                <a:extLst>
                  <a:ext uri="{FF2B5EF4-FFF2-40B4-BE49-F238E27FC236}">
                    <a16:creationId xmlns="" xmlns:a16="http://schemas.microsoft.com/office/drawing/2014/main" id="{85BF0017-D306-41BF-9636-57DA5DD38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131" y="376170"/>
                <a:ext cx="118463" cy="9353"/>
              </a:xfrm>
              <a:custGeom>
                <a:avLst/>
                <a:gdLst>
                  <a:gd name="T0" fmla="*/ 2147483647 w 48"/>
                  <a:gd name="T1" fmla="*/ 0 h 4"/>
                  <a:gd name="T2" fmla="*/ 2147483647 w 48"/>
                  <a:gd name="T3" fmla="*/ 0 h 4"/>
                  <a:gd name="T4" fmla="*/ 0 w 48"/>
                  <a:gd name="T5" fmla="*/ 2147483647 h 4"/>
                  <a:gd name="T6" fmla="*/ 2147483647 w 48"/>
                  <a:gd name="T7" fmla="*/ 2147483647 h 4"/>
                  <a:gd name="T8" fmla="*/ 2147483647 w 48"/>
                  <a:gd name="T9" fmla="*/ 2147483647 h 4"/>
                  <a:gd name="T10" fmla="*/ 2147483647 w 48"/>
                  <a:gd name="T11" fmla="*/ 2147483647 h 4"/>
                  <a:gd name="T12" fmla="*/ 2147483647 w 48"/>
                  <a:gd name="T13" fmla="*/ 0 h 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8" h="4">
                    <a:moveTo>
                      <a:pt x="4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4"/>
                      <a:pt x="2" y="4"/>
                      <a:pt x="2" y="4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4"/>
                      <a:pt x="48" y="4"/>
                      <a:pt x="48" y="2"/>
                    </a:cubicBezTo>
                    <a:cubicBezTo>
                      <a:pt x="48" y="0"/>
                      <a:pt x="47" y="0"/>
                      <a:pt x="47" y="0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Freeform 310">
                <a:extLst>
                  <a:ext uri="{FF2B5EF4-FFF2-40B4-BE49-F238E27FC236}">
                    <a16:creationId xmlns="" xmlns:a16="http://schemas.microsoft.com/office/drawing/2014/main" id="{3047274D-2273-45C5-B9C2-C1227F73FD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7746" y="-349387"/>
                <a:ext cx="282644" cy="351228"/>
              </a:xfrm>
              <a:custGeom>
                <a:avLst/>
                <a:gdLst>
                  <a:gd name="T0" fmla="*/ 2147483647 w 115"/>
                  <a:gd name="T1" fmla="*/ 0 h 143"/>
                  <a:gd name="T2" fmla="*/ 2147483647 w 115"/>
                  <a:gd name="T3" fmla="*/ 0 h 143"/>
                  <a:gd name="T4" fmla="*/ 2147483647 w 115"/>
                  <a:gd name="T5" fmla="*/ 2147483647 h 143"/>
                  <a:gd name="T6" fmla="*/ 0 w 115"/>
                  <a:gd name="T7" fmla="*/ 2147483647 h 143"/>
                  <a:gd name="T8" fmla="*/ 2147483647 w 115"/>
                  <a:gd name="T9" fmla="*/ 2147483647 h 143"/>
                  <a:gd name="T10" fmla="*/ 2147483647 w 115"/>
                  <a:gd name="T11" fmla="*/ 2147483647 h 143"/>
                  <a:gd name="T12" fmla="*/ 2147483647 w 115"/>
                  <a:gd name="T13" fmla="*/ 2147483647 h 143"/>
                  <a:gd name="T14" fmla="*/ 2147483647 w 115"/>
                  <a:gd name="T15" fmla="*/ 2147483647 h 143"/>
                  <a:gd name="T16" fmla="*/ 2147483647 w 115"/>
                  <a:gd name="T17" fmla="*/ 2147483647 h 143"/>
                  <a:gd name="T18" fmla="*/ 2147483647 w 115"/>
                  <a:gd name="T19" fmla="*/ 2147483647 h 143"/>
                  <a:gd name="T20" fmla="*/ 2147483647 w 115"/>
                  <a:gd name="T21" fmla="*/ 2147483647 h 143"/>
                  <a:gd name="T22" fmla="*/ 2147483647 w 115"/>
                  <a:gd name="T23" fmla="*/ 2147483647 h 143"/>
                  <a:gd name="T24" fmla="*/ 2147483647 w 115"/>
                  <a:gd name="T25" fmla="*/ 2147483647 h 143"/>
                  <a:gd name="T26" fmla="*/ 2147483647 w 115"/>
                  <a:gd name="T27" fmla="*/ 2147483647 h 143"/>
                  <a:gd name="T28" fmla="*/ 2147483647 w 115"/>
                  <a:gd name="T29" fmla="*/ 2147483647 h 143"/>
                  <a:gd name="T30" fmla="*/ 2147483647 w 115"/>
                  <a:gd name="T31" fmla="*/ 2147483647 h 143"/>
                  <a:gd name="T32" fmla="*/ 2147483647 w 115"/>
                  <a:gd name="T33" fmla="*/ 2147483647 h 143"/>
                  <a:gd name="T34" fmla="*/ 2147483647 w 115"/>
                  <a:gd name="T35" fmla="*/ 2147483647 h 143"/>
                  <a:gd name="T36" fmla="*/ 2147483647 w 115"/>
                  <a:gd name="T37" fmla="*/ 2147483647 h 143"/>
                  <a:gd name="T38" fmla="*/ 2147483647 w 115"/>
                  <a:gd name="T39" fmla="*/ 2147483647 h 143"/>
                  <a:gd name="T40" fmla="*/ 2147483647 w 115"/>
                  <a:gd name="T41" fmla="*/ 2147483647 h 143"/>
                  <a:gd name="T42" fmla="*/ 2147483647 w 115"/>
                  <a:gd name="T43" fmla="*/ 2147483647 h 143"/>
                  <a:gd name="T44" fmla="*/ 2147483647 w 115"/>
                  <a:gd name="T45" fmla="*/ 2147483647 h 143"/>
                  <a:gd name="T46" fmla="*/ 2147483647 w 115"/>
                  <a:gd name="T47" fmla="*/ 2147483647 h 143"/>
                  <a:gd name="T48" fmla="*/ 2147483647 w 115"/>
                  <a:gd name="T49" fmla="*/ 2147483647 h 143"/>
                  <a:gd name="T50" fmla="*/ 2147483647 w 115"/>
                  <a:gd name="T51" fmla="*/ 2147483647 h 143"/>
                  <a:gd name="T52" fmla="*/ 2147483647 w 115"/>
                  <a:gd name="T53" fmla="*/ 2147483647 h 143"/>
                  <a:gd name="T54" fmla="*/ 2147483647 w 115"/>
                  <a:gd name="T55" fmla="*/ 2147483647 h 143"/>
                  <a:gd name="T56" fmla="*/ 2147483647 w 115"/>
                  <a:gd name="T57" fmla="*/ 2147483647 h 143"/>
                  <a:gd name="T58" fmla="*/ 2147483647 w 115"/>
                  <a:gd name="T59" fmla="*/ 2147483647 h 143"/>
                  <a:gd name="T60" fmla="*/ 2147483647 w 115"/>
                  <a:gd name="T61" fmla="*/ 2147483647 h 143"/>
                  <a:gd name="T62" fmla="*/ 2147483647 w 115"/>
                  <a:gd name="T63" fmla="*/ 2147483647 h 143"/>
                  <a:gd name="T64" fmla="*/ 2147483647 w 115"/>
                  <a:gd name="T65" fmla="*/ 2147483647 h 143"/>
                  <a:gd name="T66" fmla="*/ 2147483647 w 115"/>
                  <a:gd name="T67" fmla="*/ 2147483647 h 143"/>
                  <a:gd name="T68" fmla="*/ 2147483647 w 115"/>
                  <a:gd name="T69" fmla="*/ 2147483647 h 143"/>
                  <a:gd name="T70" fmla="*/ 2147483647 w 115"/>
                  <a:gd name="T71" fmla="*/ 2147483647 h 143"/>
                  <a:gd name="T72" fmla="*/ 2147483647 w 115"/>
                  <a:gd name="T73" fmla="*/ 2147483647 h 143"/>
                  <a:gd name="T74" fmla="*/ 2147483647 w 115"/>
                  <a:gd name="T75" fmla="*/ 2147483647 h 143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115" h="143">
                    <a:moveTo>
                      <a:pt x="98" y="16"/>
                    </a:moveTo>
                    <a:cubicBezTo>
                      <a:pt x="88" y="6"/>
                      <a:pt x="75" y="0"/>
                      <a:pt x="5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40" y="0"/>
                      <a:pt x="28" y="6"/>
                      <a:pt x="17" y="16"/>
                    </a:cubicBezTo>
                    <a:cubicBezTo>
                      <a:pt x="13" y="20"/>
                      <a:pt x="9" y="25"/>
                      <a:pt x="5" y="32"/>
                    </a:cubicBezTo>
                    <a:cubicBezTo>
                      <a:pt x="2" y="39"/>
                      <a:pt x="1" y="46"/>
                      <a:pt x="0" y="54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1" y="68"/>
                      <a:pt x="3" y="76"/>
                      <a:pt x="6" y="82"/>
                    </a:cubicBezTo>
                    <a:cubicBezTo>
                      <a:pt x="9" y="88"/>
                      <a:pt x="12" y="94"/>
                      <a:pt x="15" y="99"/>
                    </a:cubicBezTo>
                    <a:cubicBezTo>
                      <a:pt x="16" y="101"/>
                      <a:pt x="16" y="101"/>
                      <a:pt x="16" y="101"/>
                    </a:cubicBezTo>
                    <a:cubicBezTo>
                      <a:pt x="17" y="102"/>
                      <a:pt x="17" y="104"/>
                      <a:pt x="18" y="105"/>
                    </a:cubicBezTo>
                    <a:cubicBezTo>
                      <a:pt x="21" y="110"/>
                      <a:pt x="24" y="114"/>
                      <a:pt x="25" y="120"/>
                    </a:cubicBezTo>
                    <a:cubicBezTo>
                      <a:pt x="26" y="122"/>
                      <a:pt x="26" y="125"/>
                      <a:pt x="26" y="128"/>
                    </a:cubicBezTo>
                    <a:cubicBezTo>
                      <a:pt x="26" y="129"/>
                      <a:pt x="27" y="131"/>
                      <a:pt x="27" y="132"/>
                    </a:cubicBezTo>
                    <a:cubicBezTo>
                      <a:pt x="28" y="137"/>
                      <a:pt x="31" y="140"/>
                      <a:pt x="33" y="142"/>
                    </a:cubicBezTo>
                    <a:cubicBezTo>
                      <a:pt x="33" y="143"/>
                      <a:pt x="34" y="143"/>
                      <a:pt x="35" y="143"/>
                    </a:cubicBezTo>
                    <a:cubicBezTo>
                      <a:pt x="81" y="143"/>
                      <a:pt x="81" y="143"/>
                      <a:pt x="81" y="143"/>
                    </a:cubicBezTo>
                    <a:cubicBezTo>
                      <a:pt x="82" y="143"/>
                      <a:pt x="83" y="143"/>
                      <a:pt x="83" y="142"/>
                    </a:cubicBezTo>
                    <a:cubicBezTo>
                      <a:pt x="87" y="138"/>
                      <a:pt x="88" y="133"/>
                      <a:pt x="89" y="127"/>
                    </a:cubicBezTo>
                    <a:cubicBezTo>
                      <a:pt x="89" y="125"/>
                      <a:pt x="90" y="122"/>
                      <a:pt x="90" y="120"/>
                    </a:cubicBezTo>
                    <a:cubicBezTo>
                      <a:pt x="92" y="115"/>
                      <a:pt x="95" y="110"/>
                      <a:pt x="98" y="105"/>
                    </a:cubicBezTo>
                    <a:cubicBezTo>
                      <a:pt x="98" y="103"/>
                      <a:pt x="99" y="102"/>
                      <a:pt x="100" y="101"/>
                    </a:cubicBezTo>
                    <a:cubicBezTo>
                      <a:pt x="100" y="99"/>
                      <a:pt x="101" y="98"/>
                      <a:pt x="102" y="96"/>
                    </a:cubicBezTo>
                    <a:cubicBezTo>
                      <a:pt x="108" y="85"/>
                      <a:pt x="114" y="74"/>
                      <a:pt x="115" y="57"/>
                    </a:cubicBezTo>
                    <a:cubicBezTo>
                      <a:pt x="115" y="57"/>
                      <a:pt x="115" y="57"/>
                      <a:pt x="115" y="57"/>
                    </a:cubicBezTo>
                    <a:cubicBezTo>
                      <a:pt x="115" y="55"/>
                      <a:pt x="115" y="55"/>
                      <a:pt x="115" y="55"/>
                    </a:cubicBezTo>
                    <a:cubicBezTo>
                      <a:pt x="115" y="40"/>
                      <a:pt x="109" y="27"/>
                      <a:pt x="98" y="16"/>
                    </a:cubicBezTo>
                    <a:close/>
                    <a:moveTo>
                      <a:pt x="109" y="57"/>
                    </a:moveTo>
                    <a:cubicBezTo>
                      <a:pt x="109" y="72"/>
                      <a:pt x="103" y="82"/>
                      <a:pt x="97" y="93"/>
                    </a:cubicBezTo>
                    <a:cubicBezTo>
                      <a:pt x="96" y="95"/>
                      <a:pt x="96" y="96"/>
                      <a:pt x="95" y="98"/>
                    </a:cubicBezTo>
                    <a:cubicBezTo>
                      <a:pt x="95" y="91"/>
                      <a:pt x="94" y="79"/>
                      <a:pt x="90" y="76"/>
                    </a:cubicBezTo>
                    <a:cubicBezTo>
                      <a:pt x="90" y="76"/>
                      <a:pt x="90" y="76"/>
                      <a:pt x="90" y="76"/>
                    </a:cubicBezTo>
                    <a:cubicBezTo>
                      <a:pt x="89" y="75"/>
                      <a:pt x="88" y="75"/>
                      <a:pt x="88" y="75"/>
                    </a:cubicBezTo>
                    <a:cubicBezTo>
                      <a:pt x="87" y="73"/>
                      <a:pt x="73" y="69"/>
                      <a:pt x="73" y="69"/>
                    </a:cubicBezTo>
                    <a:cubicBezTo>
                      <a:pt x="67" y="62"/>
                      <a:pt x="67" y="62"/>
                      <a:pt x="67" y="62"/>
                    </a:cubicBezTo>
                    <a:cubicBezTo>
                      <a:pt x="68" y="64"/>
                      <a:pt x="68" y="64"/>
                      <a:pt x="68" y="64"/>
                    </a:cubicBezTo>
                    <a:cubicBezTo>
                      <a:pt x="68" y="69"/>
                      <a:pt x="63" y="85"/>
                      <a:pt x="63" y="85"/>
                    </a:cubicBezTo>
                    <a:cubicBezTo>
                      <a:pt x="63" y="83"/>
                      <a:pt x="60" y="77"/>
                      <a:pt x="60" y="77"/>
                    </a:cubicBezTo>
                    <a:cubicBezTo>
                      <a:pt x="60" y="76"/>
                      <a:pt x="61" y="73"/>
                      <a:pt x="61" y="73"/>
                    </a:cubicBezTo>
                    <a:cubicBezTo>
                      <a:pt x="57" y="68"/>
                      <a:pt x="54" y="73"/>
                      <a:pt x="54" y="73"/>
                    </a:cubicBezTo>
                    <a:cubicBezTo>
                      <a:pt x="53" y="75"/>
                      <a:pt x="56" y="78"/>
                      <a:pt x="56" y="78"/>
                    </a:cubicBezTo>
                    <a:cubicBezTo>
                      <a:pt x="55" y="79"/>
                      <a:pt x="55" y="82"/>
                      <a:pt x="55" y="82"/>
                    </a:cubicBezTo>
                    <a:cubicBezTo>
                      <a:pt x="54" y="84"/>
                      <a:pt x="53" y="88"/>
                      <a:pt x="53" y="88"/>
                    </a:cubicBezTo>
                    <a:cubicBezTo>
                      <a:pt x="50" y="79"/>
                      <a:pt x="49" y="64"/>
                      <a:pt x="49" y="64"/>
                    </a:cubicBezTo>
                    <a:cubicBezTo>
                      <a:pt x="48" y="63"/>
                      <a:pt x="50" y="63"/>
                      <a:pt x="50" y="63"/>
                    </a:cubicBezTo>
                    <a:cubicBezTo>
                      <a:pt x="51" y="65"/>
                      <a:pt x="51" y="65"/>
                      <a:pt x="51" y="65"/>
                    </a:cubicBezTo>
                    <a:cubicBezTo>
                      <a:pt x="52" y="67"/>
                      <a:pt x="58" y="70"/>
                      <a:pt x="58" y="70"/>
                    </a:cubicBezTo>
                    <a:cubicBezTo>
                      <a:pt x="64" y="66"/>
                      <a:pt x="64" y="66"/>
                      <a:pt x="64" y="66"/>
                    </a:cubicBezTo>
                    <a:cubicBezTo>
                      <a:pt x="67" y="65"/>
                      <a:pt x="67" y="62"/>
                      <a:pt x="67" y="62"/>
                    </a:cubicBezTo>
                    <a:cubicBezTo>
                      <a:pt x="66" y="62"/>
                      <a:pt x="66" y="58"/>
                      <a:pt x="66" y="58"/>
                    </a:cubicBezTo>
                    <a:cubicBezTo>
                      <a:pt x="67" y="57"/>
                      <a:pt x="69" y="53"/>
                      <a:pt x="69" y="53"/>
                    </a:cubicBezTo>
                    <a:cubicBezTo>
                      <a:pt x="71" y="50"/>
                      <a:pt x="71" y="44"/>
                      <a:pt x="71" y="44"/>
                    </a:cubicBezTo>
                    <a:cubicBezTo>
                      <a:pt x="74" y="25"/>
                      <a:pt x="57" y="27"/>
                      <a:pt x="57" y="27"/>
                    </a:cubicBezTo>
                    <a:cubicBezTo>
                      <a:pt x="44" y="29"/>
                      <a:pt x="47" y="45"/>
                      <a:pt x="47" y="45"/>
                    </a:cubicBezTo>
                    <a:cubicBezTo>
                      <a:pt x="45" y="45"/>
                      <a:pt x="48" y="52"/>
                      <a:pt x="48" y="52"/>
                    </a:cubicBezTo>
                    <a:cubicBezTo>
                      <a:pt x="48" y="52"/>
                      <a:pt x="50" y="57"/>
                      <a:pt x="50" y="57"/>
                    </a:cubicBezTo>
                    <a:cubicBezTo>
                      <a:pt x="50" y="62"/>
                      <a:pt x="50" y="62"/>
                      <a:pt x="50" y="62"/>
                    </a:cubicBezTo>
                    <a:cubicBezTo>
                      <a:pt x="49" y="62"/>
                      <a:pt x="45" y="68"/>
                      <a:pt x="45" y="68"/>
                    </a:cubicBezTo>
                    <a:cubicBezTo>
                      <a:pt x="37" y="68"/>
                      <a:pt x="29" y="74"/>
                      <a:pt x="29" y="74"/>
                    </a:cubicBezTo>
                    <a:cubicBezTo>
                      <a:pt x="28" y="74"/>
                      <a:pt x="27" y="74"/>
                      <a:pt x="27" y="74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5"/>
                      <a:pt x="26" y="76"/>
                      <a:pt x="26" y="77"/>
                    </a:cubicBezTo>
                    <a:cubicBezTo>
                      <a:pt x="25" y="82"/>
                      <a:pt x="21" y="92"/>
                      <a:pt x="20" y="97"/>
                    </a:cubicBezTo>
                    <a:cubicBezTo>
                      <a:pt x="20" y="96"/>
                      <a:pt x="20" y="96"/>
                      <a:pt x="20" y="96"/>
                    </a:cubicBezTo>
                    <a:cubicBezTo>
                      <a:pt x="17" y="91"/>
                      <a:pt x="14" y="86"/>
                      <a:pt x="11" y="80"/>
                    </a:cubicBezTo>
                    <a:cubicBezTo>
                      <a:pt x="8" y="74"/>
                      <a:pt x="7" y="67"/>
                      <a:pt x="6" y="57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6" y="47"/>
                      <a:pt x="8" y="40"/>
                      <a:pt x="11" y="34"/>
                    </a:cubicBezTo>
                    <a:cubicBezTo>
                      <a:pt x="13" y="28"/>
                      <a:pt x="17" y="24"/>
                      <a:pt x="21" y="20"/>
                    </a:cubicBezTo>
                    <a:cubicBezTo>
                      <a:pt x="30" y="11"/>
                      <a:pt x="41" y="6"/>
                      <a:pt x="54" y="5"/>
                    </a:cubicBezTo>
                    <a:cubicBezTo>
                      <a:pt x="58" y="5"/>
                      <a:pt x="58" y="5"/>
                      <a:pt x="58" y="5"/>
                    </a:cubicBezTo>
                    <a:cubicBezTo>
                      <a:pt x="73" y="6"/>
                      <a:pt x="85" y="11"/>
                      <a:pt x="94" y="20"/>
                    </a:cubicBezTo>
                    <a:cubicBezTo>
                      <a:pt x="104" y="30"/>
                      <a:pt x="109" y="41"/>
                      <a:pt x="109" y="56"/>
                    </a:cubicBezTo>
                    <a:lnTo>
                      <a:pt x="109" y="57"/>
                    </a:ln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组合 15">
              <a:extLst>
                <a:ext uri="{FF2B5EF4-FFF2-40B4-BE49-F238E27FC236}">
                  <a16:creationId xmlns="" xmlns:a16="http://schemas.microsoft.com/office/drawing/2014/main" id="{2427E458-24D0-4C8F-923F-63C8F21B06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71650" y="3210754"/>
              <a:ext cx="431800" cy="361950"/>
              <a:chOff x="-3693" y="-406787"/>
              <a:chExt cx="432281" cy="361620"/>
            </a:xfrm>
          </p:grpSpPr>
          <p:sp>
            <p:nvSpPr>
              <p:cNvPr id="17" name="Freeform 313">
                <a:extLst>
                  <a:ext uri="{FF2B5EF4-FFF2-40B4-BE49-F238E27FC236}">
                    <a16:creationId xmlns="" xmlns:a16="http://schemas.microsoft.com/office/drawing/2014/main" id="{F311BA63-C6E5-4C8B-B0F2-89D03AEA80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693" y="-406787"/>
                <a:ext cx="432281" cy="361620"/>
              </a:xfrm>
              <a:custGeom>
                <a:avLst/>
                <a:gdLst>
                  <a:gd name="T0" fmla="*/ 2147483647 w 176"/>
                  <a:gd name="T1" fmla="*/ 2147483647 h 147"/>
                  <a:gd name="T2" fmla="*/ 2147483647 w 176"/>
                  <a:gd name="T3" fmla="*/ 2147483647 h 147"/>
                  <a:gd name="T4" fmla="*/ 2147483647 w 176"/>
                  <a:gd name="T5" fmla="*/ 2147483647 h 147"/>
                  <a:gd name="T6" fmla="*/ 2147483647 w 176"/>
                  <a:gd name="T7" fmla="*/ 2147483647 h 147"/>
                  <a:gd name="T8" fmla="*/ 2147483647 w 176"/>
                  <a:gd name="T9" fmla="*/ 2147483647 h 147"/>
                  <a:gd name="T10" fmla="*/ 2147483647 w 176"/>
                  <a:gd name="T11" fmla="*/ 0 h 147"/>
                  <a:gd name="T12" fmla="*/ 2147483647 w 176"/>
                  <a:gd name="T13" fmla="*/ 2147483647 h 147"/>
                  <a:gd name="T14" fmla="*/ 2147483647 w 176"/>
                  <a:gd name="T15" fmla="*/ 2147483647 h 147"/>
                  <a:gd name="T16" fmla="*/ 2147483647 w 176"/>
                  <a:gd name="T17" fmla="*/ 2147483647 h 147"/>
                  <a:gd name="T18" fmla="*/ 0 w 176"/>
                  <a:gd name="T19" fmla="*/ 2147483647 h 147"/>
                  <a:gd name="T20" fmla="*/ 0 w 176"/>
                  <a:gd name="T21" fmla="*/ 2147483647 h 147"/>
                  <a:gd name="T22" fmla="*/ 2147483647 w 176"/>
                  <a:gd name="T23" fmla="*/ 2147483647 h 147"/>
                  <a:gd name="T24" fmla="*/ 2147483647 w 176"/>
                  <a:gd name="T25" fmla="*/ 2147483647 h 147"/>
                  <a:gd name="T26" fmla="*/ 2147483647 w 176"/>
                  <a:gd name="T27" fmla="*/ 2147483647 h 147"/>
                  <a:gd name="T28" fmla="*/ 2147483647 w 176"/>
                  <a:gd name="T29" fmla="*/ 2147483647 h 147"/>
                  <a:gd name="T30" fmla="*/ 2147483647 w 176"/>
                  <a:gd name="T31" fmla="*/ 2147483647 h 147"/>
                  <a:gd name="T32" fmla="*/ 2147483647 w 176"/>
                  <a:gd name="T33" fmla="*/ 2147483647 h 147"/>
                  <a:gd name="T34" fmla="*/ 2147483647 w 176"/>
                  <a:gd name="T35" fmla="*/ 2147483647 h 147"/>
                  <a:gd name="T36" fmla="*/ 2147483647 w 176"/>
                  <a:gd name="T37" fmla="*/ 2147483647 h 147"/>
                  <a:gd name="T38" fmla="*/ 2147483647 w 176"/>
                  <a:gd name="T39" fmla="*/ 2147483647 h 147"/>
                  <a:gd name="T40" fmla="*/ 2147483647 w 176"/>
                  <a:gd name="T41" fmla="*/ 2147483647 h 147"/>
                  <a:gd name="T42" fmla="*/ 0 w 176"/>
                  <a:gd name="T43" fmla="*/ 2147483647 h 147"/>
                  <a:gd name="T44" fmla="*/ 0 w 176"/>
                  <a:gd name="T45" fmla="*/ 2147483647 h 147"/>
                  <a:gd name="T46" fmla="*/ 2147483647 w 176"/>
                  <a:gd name="T47" fmla="*/ 2147483647 h 147"/>
                  <a:gd name="T48" fmla="*/ 2147483647 w 176"/>
                  <a:gd name="T49" fmla="*/ 2147483647 h 147"/>
                  <a:gd name="T50" fmla="*/ 2147483647 w 176"/>
                  <a:gd name="T51" fmla="*/ 2147483647 h 147"/>
                  <a:gd name="T52" fmla="*/ 2147483647 w 176"/>
                  <a:gd name="T53" fmla="*/ 2147483647 h 147"/>
                  <a:gd name="T54" fmla="*/ 2147483647 w 176"/>
                  <a:gd name="T55" fmla="*/ 2147483647 h 147"/>
                  <a:gd name="T56" fmla="*/ 2147483647 w 176"/>
                  <a:gd name="T57" fmla="*/ 2147483647 h 147"/>
                  <a:gd name="T58" fmla="*/ 2147483647 w 176"/>
                  <a:gd name="T59" fmla="*/ 2147483647 h 147"/>
                  <a:gd name="T60" fmla="*/ 2147483647 w 176"/>
                  <a:gd name="T61" fmla="*/ 2147483647 h 147"/>
                  <a:gd name="T62" fmla="*/ 2147483647 w 176"/>
                  <a:gd name="T63" fmla="*/ 2147483647 h 147"/>
                  <a:gd name="T64" fmla="*/ 2147483647 w 176"/>
                  <a:gd name="T65" fmla="*/ 2147483647 h 147"/>
                  <a:gd name="T66" fmla="*/ 2147483647 w 176"/>
                  <a:gd name="T67" fmla="*/ 2147483647 h 147"/>
                  <a:gd name="T68" fmla="*/ 2147483647 w 176"/>
                  <a:gd name="T69" fmla="*/ 2147483647 h 147"/>
                  <a:gd name="T70" fmla="*/ 2147483647 w 176"/>
                  <a:gd name="T71" fmla="*/ 2147483647 h 147"/>
                  <a:gd name="T72" fmla="*/ 2147483647 w 176"/>
                  <a:gd name="T73" fmla="*/ 2147483647 h 147"/>
                  <a:gd name="T74" fmla="*/ 2147483647 w 176"/>
                  <a:gd name="T75" fmla="*/ 2147483647 h 147"/>
                  <a:gd name="T76" fmla="*/ 2147483647 w 176"/>
                  <a:gd name="T77" fmla="*/ 2147483647 h 147"/>
                  <a:gd name="T78" fmla="*/ 2147483647 w 176"/>
                  <a:gd name="T79" fmla="*/ 2147483647 h 147"/>
                  <a:gd name="T80" fmla="*/ 2147483647 w 176"/>
                  <a:gd name="T81" fmla="*/ 2147483647 h 147"/>
                  <a:gd name="T82" fmla="*/ 2147483647 w 176"/>
                  <a:gd name="T83" fmla="*/ 2147483647 h 147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176" h="147">
                    <a:moveTo>
                      <a:pt x="154" y="48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4" y="23"/>
                      <a:pt x="151" y="20"/>
                      <a:pt x="148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6"/>
                      <a:pt x="92" y="10"/>
                      <a:pt x="89" y="6"/>
                    </a:cubicBezTo>
                    <a:cubicBezTo>
                      <a:pt x="85" y="2"/>
                      <a:pt x="80" y="0"/>
                      <a:pt x="74" y="0"/>
                    </a:cubicBezTo>
                    <a:cubicBezTo>
                      <a:pt x="67" y="0"/>
                      <a:pt x="62" y="2"/>
                      <a:pt x="58" y="7"/>
                    </a:cubicBezTo>
                    <a:cubicBezTo>
                      <a:pt x="54" y="11"/>
                      <a:pt x="53" y="16"/>
                      <a:pt x="53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2" y="20"/>
                      <a:pt x="0" y="23"/>
                      <a:pt x="0" y="2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0" y="65"/>
                      <a:pt x="32" y="64"/>
                      <a:pt x="34" y="64"/>
                    </a:cubicBezTo>
                    <a:cubicBezTo>
                      <a:pt x="35" y="64"/>
                      <a:pt x="37" y="65"/>
                      <a:pt x="37" y="67"/>
                    </a:cubicBezTo>
                    <a:cubicBezTo>
                      <a:pt x="71" y="67"/>
                      <a:pt x="71" y="67"/>
                      <a:pt x="71" y="67"/>
                    </a:cubicBezTo>
                    <a:cubicBezTo>
                      <a:pt x="70" y="68"/>
                      <a:pt x="69" y="69"/>
                      <a:pt x="69" y="71"/>
                    </a:cubicBezTo>
                    <a:cubicBezTo>
                      <a:pt x="37" y="71"/>
                      <a:pt x="37" y="71"/>
                      <a:pt x="37" y="71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7" y="77"/>
                      <a:pt x="36" y="79"/>
                      <a:pt x="34" y="79"/>
                    </a:cubicBezTo>
                    <a:cubicBezTo>
                      <a:pt x="32" y="79"/>
                      <a:pt x="30" y="77"/>
                      <a:pt x="30" y="75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126"/>
                      <a:pt x="0" y="126"/>
                      <a:pt x="0" y="126"/>
                    </a:cubicBezTo>
                    <a:cubicBezTo>
                      <a:pt x="0" y="129"/>
                      <a:pt x="2" y="132"/>
                      <a:pt x="5" y="132"/>
                    </a:cubicBezTo>
                    <a:cubicBezTo>
                      <a:pt x="81" y="132"/>
                      <a:pt x="81" y="132"/>
                      <a:pt x="81" y="132"/>
                    </a:cubicBezTo>
                    <a:cubicBezTo>
                      <a:pt x="91" y="141"/>
                      <a:pt x="105" y="147"/>
                      <a:pt x="120" y="147"/>
                    </a:cubicBezTo>
                    <a:cubicBezTo>
                      <a:pt x="151" y="147"/>
                      <a:pt x="176" y="123"/>
                      <a:pt x="176" y="92"/>
                    </a:cubicBezTo>
                    <a:cubicBezTo>
                      <a:pt x="176" y="74"/>
                      <a:pt x="167" y="58"/>
                      <a:pt x="154" y="48"/>
                    </a:cubicBezTo>
                    <a:close/>
                    <a:moveTo>
                      <a:pt x="64" y="12"/>
                    </a:moveTo>
                    <a:cubicBezTo>
                      <a:pt x="66" y="9"/>
                      <a:pt x="69" y="8"/>
                      <a:pt x="74" y="8"/>
                    </a:cubicBezTo>
                    <a:cubicBezTo>
                      <a:pt x="78" y="8"/>
                      <a:pt x="81" y="9"/>
                      <a:pt x="83" y="11"/>
                    </a:cubicBezTo>
                    <a:cubicBezTo>
                      <a:pt x="85" y="14"/>
                      <a:pt x="85" y="17"/>
                      <a:pt x="86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1" y="17"/>
                      <a:pt x="62" y="14"/>
                      <a:pt x="64" y="12"/>
                    </a:cubicBezTo>
                    <a:close/>
                    <a:moveTo>
                      <a:pt x="120" y="136"/>
                    </a:moveTo>
                    <a:cubicBezTo>
                      <a:pt x="96" y="136"/>
                      <a:pt x="76" y="116"/>
                      <a:pt x="76" y="92"/>
                    </a:cubicBezTo>
                    <a:cubicBezTo>
                      <a:pt x="76" y="80"/>
                      <a:pt x="81" y="70"/>
                      <a:pt x="89" y="62"/>
                    </a:cubicBezTo>
                    <a:cubicBezTo>
                      <a:pt x="89" y="62"/>
                      <a:pt x="89" y="62"/>
                      <a:pt x="89" y="62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97" y="54"/>
                      <a:pt x="108" y="49"/>
                      <a:pt x="120" y="49"/>
                    </a:cubicBezTo>
                    <a:cubicBezTo>
                      <a:pt x="145" y="49"/>
                      <a:pt x="164" y="68"/>
                      <a:pt x="164" y="92"/>
                    </a:cubicBezTo>
                    <a:cubicBezTo>
                      <a:pt x="164" y="116"/>
                      <a:pt x="145" y="136"/>
                      <a:pt x="120" y="136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" name="Freeform 314">
                <a:extLst>
                  <a:ext uri="{FF2B5EF4-FFF2-40B4-BE49-F238E27FC236}">
                    <a16:creationId xmlns="" xmlns:a16="http://schemas.microsoft.com/office/drawing/2014/main" id="{3AF1F584-E5A1-457D-B4F9-2A1F99973A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8820" y="-259229"/>
                <a:ext cx="86250" cy="162105"/>
              </a:xfrm>
              <a:custGeom>
                <a:avLst/>
                <a:gdLst>
                  <a:gd name="T0" fmla="*/ 2147483647 w 35"/>
                  <a:gd name="T1" fmla="*/ 2147483647 h 66"/>
                  <a:gd name="T2" fmla="*/ 2147483647 w 35"/>
                  <a:gd name="T3" fmla="*/ 2147483647 h 66"/>
                  <a:gd name="T4" fmla="*/ 2147483647 w 35"/>
                  <a:gd name="T5" fmla="*/ 2147483647 h 66"/>
                  <a:gd name="T6" fmla="*/ 2147483647 w 35"/>
                  <a:gd name="T7" fmla="*/ 2147483647 h 66"/>
                  <a:gd name="T8" fmla="*/ 2147483647 w 35"/>
                  <a:gd name="T9" fmla="*/ 2147483647 h 66"/>
                  <a:gd name="T10" fmla="*/ 2147483647 w 35"/>
                  <a:gd name="T11" fmla="*/ 2147483647 h 66"/>
                  <a:gd name="T12" fmla="*/ 2147483647 w 35"/>
                  <a:gd name="T13" fmla="*/ 2147483647 h 66"/>
                  <a:gd name="T14" fmla="*/ 2147483647 w 35"/>
                  <a:gd name="T15" fmla="*/ 2147483647 h 66"/>
                  <a:gd name="T16" fmla="*/ 2147483647 w 35"/>
                  <a:gd name="T17" fmla="*/ 2147483647 h 66"/>
                  <a:gd name="T18" fmla="*/ 2147483647 w 35"/>
                  <a:gd name="T19" fmla="*/ 0 h 66"/>
                  <a:gd name="T20" fmla="*/ 2147483647 w 35"/>
                  <a:gd name="T21" fmla="*/ 0 h 66"/>
                  <a:gd name="T22" fmla="*/ 2147483647 w 35"/>
                  <a:gd name="T23" fmla="*/ 2147483647 h 66"/>
                  <a:gd name="T24" fmla="*/ 2147483647 w 35"/>
                  <a:gd name="T25" fmla="*/ 2147483647 h 66"/>
                  <a:gd name="T26" fmla="*/ 2147483647 w 35"/>
                  <a:gd name="T27" fmla="*/ 2147483647 h 66"/>
                  <a:gd name="T28" fmla="*/ 2147483647 w 35"/>
                  <a:gd name="T29" fmla="*/ 2147483647 h 66"/>
                  <a:gd name="T30" fmla="*/ 2147483647 w 35"/>
                  <a:gd name="T31" fmla="*/ 2147483647 h 66"/>
                  <a:gd name="T32" fmla="*/ 2147483647 w 35"/>
                  <a:gd name="T33" fmla="*/ 2147483647 h 66"/>
                  <a:gd name="T34" fmla="*/ 2147483647 w 35"/>
                  <a:gd name="T35" fmla="*/ 2147483647 h 66"/>
                  <a:gd name="T36" fmla="*/ 2147483647 w 35"/>
                  <a:gd name="T37" fmla="*/ 2147483647 h 66"/>
                  <a:gd name="T38" fmla="*/ 2147483647 w 35"/>
                  <a:gd name="T39" fmla="*/ 2147483647 h 66"/>
                  <a:gd name="T40" fmla="*/ 0 w 35"/>
                  <a:gd name="T41" fmla="*/ 2147483647 h 66"/>
                  <a:gd name="T42" fmla="*/ 2147483647 w 35"/>
                  <a:gd name="T43" fmla="*/ 2147483647 h 66"/>
                  <a:gd name="T44" fmla="*/ 2147483647 w 35"/>
                  <a:gd name="T45" fmla="*/ 2147483647 h 66"/>
                  <a:gd name="T46" fmla="*/ 2147483647 w 35"/>
                  <a:gd name="T47" fmla="*/ 2147483647 h 66"/>
                  <a:gd name="T48" fmla="*/ 2147483647 w 35"/>
                  <a:gd name="T49" fmla="*/ 2147483647 h 66"/>
                  <a:gd name="T50" fmla="*/ 2147483647 w 35"/>
                  <a:gd name="T51" fmla="*/ 2147483647 h 66"/>
                  <a:gd name="T52" fmla="*/ 2147483647 w 35"/>
                  <a:gd name="T53" fmla="*/ 2147483647 h 66"/>
                  <a:gd name="T54" fmla="*/ 2147483647 w 35"/>
                  <a:gd name="T55" fmla="*/ 2147483647 h 66"/>
                  <a:gd name="T56" fmla="*/ 2147483647 w 35"/>
                  <a:gd name="T57" fmla="*/ 2147483647 h 66"/>
                  <a:gd name="T58" fmla="*/ 2147483647 w 35"/>
                  <a:gd name="T59" fmla="*/ 2147483647 h 66"/>
                  <a:gd name="T60" fmla="*/ 2147483647 w 35"/>
                  <a:gd name="T61" fmla="*/ 2147483647 h 66"/>
                  <a:gd name="T62" fmla="*/ 2147483647 w 35"/>
                  <a:gd name="T63" fmla="*/ 2147483647 h 66"/>
                  <a:gd name="T64" fmla="*/ 2147483647 w 35"/>
                  <a:gd name="T65" fmla="*/ 2147483647 h 66"/>
                  <a:gd name="T66" fmla="*/ 2147483647 w 35"/>
                  <a:gd name="T67" fmla="*/ 2147483647 h 66"/>
                  <a:gd name="T68" fmla="*/ 2147483647 w 35"/>
                  <a:gd name="T69" fmla="*/ 2147483647 h 66"/>
                  <a:gd name="T70" fmla="*/ 2147483647 w 35"/>
                  <a:gd name="T71" fmla="*/ 2147483647 h 66"/>
                  <a:gd name="T72" fmla="*/ 2147483647 w 35"/>
                  <a:gd name="T73" fmla="*/ 2147483647 h 66"/>
                  <a:gd name="T74" fmla="*/ 2147483647 w 35"/>
                  <a:gd name="T75" fmla="*/ 2147483647 h 66"/>
                  <a:gd name="T76" fmla="*/ 2147483647 w 35"/>
                  <a:gd name="T77" fmla="*/ 2147483647 h 66"/>
                  <a:gd name="T78" fmla="*/ 2147483647 w 35"/>
                  <a:gd name="T79" fmla="*/ 2147483647 h 66"/>
                  <a:gd name="T80" fmla="*/ 2147483647 w 35"/>
                  <a:gd name="T81" fmla="*/ 2147483647 h 66"/>
                  <a:gd name="T82" fmla="*/ 2147483647 w 35"/>
                  <a:gd name="T83" fmla="*/ 2147483647 h 66"/>
                  <a:gd name="T84" fmla="*/ 2147483647 w 35"/>
                  <a:gd name="T85" fmla="*/ 2147483647 h 6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5" h="66">
                    <a:moveTo>
                      <a:pt x="31" y="33"/>
                    </a:moveTo>
                    <a:cubicBezTo>
                      <a:pt x="30" y="31"/>
                      <a:pt x="28" y="30"/>
                      <a:pt x="26" y="29"/>
                    </a:cubicBezTo>
                    <a:cubicBezTo>
                      <a:pt x="25" y="29"/>
                      <a:pt x="23" y="28"/>
                      <a:pt x="20" y="28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2" y="9"/>
                      <a:pt x="24" y="10"/>
                      <a:pt x="25" y="12"/>
                    </a:cubicBezTo>
                    <a:cubicBezTo>
                      <a:pt x="26" y="13"/>
                      <a:pt x="27" y="15"/>
                      <a:pt x="27" y="17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3" y="12"/>
                      <a:pt x="32" y="9"/>
                      <a:pt x="29" y="7"/>
                    </a:cubicBezTo>
                    <a:cubicBezTo>
                      <a:pt x="27" y="5"/>
                      <a:pt x="24" y="4"/>
                      <a:pt x="20" y="3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2" y="4"/>
                      <a:pt x="8" y="5"/>
                      <a:pt x="6" y="7"/>
                    </a:cubicBezTo>
                    <a:cubicBezTo>
                      <a:pt x="3" y="10"/>
                      <a:pt x="1" y="13"/>
                      <a:pt x="1" y="18"/>
                    </a:cubicBezTo>
                    <a:cubicBezTo>
                      <a:pt x="1" y="21"/>
                      <a:pt x="2" y="23"/>
                      <a:pt x="3" y="25"/>
                    </a:cubicBezTo>
                    <a:cubicBezTo>
                      <a:pt x="4" y="27"/>
                      <a:pt x="6" y="29"/>
                      <a:pt x="8" y="30"/>
                    </a:cubicBezTo>
                    <a:cubicBezTo>
                      <a:pt x="10" y="31"/>
                      <a:pt x="13" y="32"/>
                      <a:pt x="16" y="33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3" y="53"/>
                      <a:pt x="11" y="52"/>
                      <a:pt x="9" y="50"/>
                    </a:cubicBezTo>
                    <a:cubicBezTo>
                      <a:pt x="8" y="48"/>
                      <a:pt x="7" y="46"/>
                      <a:pt x="7" y="42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7"/>
                      <a:pt x="1" y="50"/>
                      <a:pt x="3" y="52"/>
                    </a:cubicBezTo>
                    <a:cubicBezTo>
                      <a:pt x="4" y="54"/>
                      <a:pt x="6" y="56"/>
                      <a:pt x="8" y="57"/>
                    </a:cubicBezTo>
                    <a:cubicBezTo>
                      <a:pt x="10" y="58"/>
                      <a:pt x="13" y="59"/>
                      <a:pt x="16" y="59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0" y="59"/>
                      <a:pt x="20" y="59"/>
                      <a:pt x="20" y="59"/>
                    </a:cubicBezTo>
                    <a:cubicBezTo>
                      <a:pt x="24" y="59"/>
                      <a:pt x="28" y="57"/>
                      <a:pt x="31" y="54"/>
                    </a:cubicBezTo>
                    <a:cubicBezTo>
                      <a:pt x="34" y="51"/>
                      <a:pt x="35" y="47"/>
                      <a:pt x="35" y="43"/>
                    </a:cubicBezTo>
                    <a:cubicBezTo>
                      <a:pt x="35" y="41"/>
                      <a:pt x="35" y="39"/>
                      <a:pt x="34" y="37"/>
                    </a:cubicBezTo>
                    <a:cubicBezTo>
                      <a:pt x="34" y="35"/>
                      <a:pt x="33" y="34"/>
                      <a:pt x="31" y="33"/>
                    </a:cubicBezTo>
                    <a:close/>
                    <a:moveTo>
                      <a:pt x="16" y="27"/>
                    </a:moveTo>
                    <a:cubicBezTo>
                      <a:pt x="13" y="26"/>
                      <a:pt x="11" y="25"/>
                      <a:pt x="10" y="23"/>
                    </a:cubicBezTo>
                    <a:cubicBezTo>
                      <a:pt x="8" y="22"/>
                      <a:pt x="8" y="20"/>
                      <a:pt x="8" y="18"/>
                    </a:cubicBezTo>
                    <a:cubicBezTo>
                      <a:pt x="8" y="15"/>
                      <a:pt x="8" y="13"/>
                      <a:pt x="10" y="12"/>
                    </a:cubicBezTo>
                    <a:cubicBezTo>
                      <a:pt x="11" y="10"/>
                      <a:pt x="13" y="9"/>
                      <a:pt x="16" y="9"/>
                    </a:cubicBezTo>
                    <a:lnTo>
                      <a:pt x="16" y="27"/>
                    </a:lnTo>
                    <a:close/>
                    <a:moveTo>
                      <a:pt x="26" y="50"/>
                    </a:moveTo>
                    <a:cubicBezTo>
                      <a:pt x="24" y="52"/>
                      <a:pt x="22" y="53"/>
                      <a:pt x="20" y="5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3" y="35"/>
                      <a:pt x="26" y="36"/>
                      <a:pt x="27" y="38"/>
                    </a:cubicBezTo>
                    <a:cubicBezTo>
                      <a:pt x="28" y="39"/>
                      <a:pt x="29" y="41"/>
                      <a:pt x="29" y="43"/>
                    </a:cubicBezTo>
                    <a:cubicBezTo>
                      <a:pt x="29" y="46"/>
                      <a:pt x="28" y="48"/>
                      <a:pt x="26" y="50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="" xmlns:a16="http://schemas.microsoft.com/office/drawing/2014/main" id="{A2A6141C-909D-4255-92C5-0DA3479025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567863" y="3176717"/>
              <a:ext cx="580214" cy="831721"/>
              <a:chOff x="0" y="-390669"/>
              <a:chExt cx="579838" cy="832302"/>
            </a:xfrm>
          </p:grpSpPr>
          <p:sp>
            <p:nvSpPr>
              <p:cNvPr id="12" name="Freeform 317">
                <a:extLst>
                  <a:ext uri="{FF2B5EF4-FFF2-40B4-BE49-F238E27FC236}">
                    <a16:creationId xmlns="" xmlns:a16="http://schemas.microsoft.com/office/drawing/2014/main" id="{F10AEA4F-E35A-457C-97E0-C299AC6998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4063" y="-390669"/>
                <a:ext cx="365775" cy="434360"/>
              </a:xfrm>
              <a:custGeom>
                <a:avLst/>
                <a:gdLst>
                  <a:gd name="T0" fmla="*/ 2147483647 w 149"/>
                  <a:gd name="T1" fmla="*/ 2147483647 h 177"/>
                  <a:gd name="T2" fmla="*/ 2147483647 w 149"/>
                  <a:gd name="T3" fmla="*/ 2147483647 h 177"/>
                  <a:gd name="T4" fmla="*/ 2147483647 w 149"/>
                  <a:gd name="T5" fmla="*/ 2147483647 h 177"/>
                  <a:gd name="T6" fmla="*/ 2147483647 w 149"/>
                  <a:gd name="T7" fmla="*/ 2147483647 h 177"/>
                  <a:gd name="T8" fmla="*/ 2147483647 w 149"/>
                  <a:gd name="T9" fmla="*/ 2147483647 h 177"/>
                  <a:gd name="T10" fmla="*/ 2147483647 w 149"/>
                  <a:gd name="T11" fmla="*/ 2147483647 h 177"/>
                  <a:gd name="T12" fmla="*/ 2147483647 w 149"/>
                  <a:gd name="T13" fmla="*/ 2147483647 h 177"/>
                  <a:gd name="T14" fmla="*/ 2147483647 w 149"/>
                  <a:gd name="T15" fmla="*/ 2147483647 h 177"/>
                  <a:gd name="T16" fmla="*/ 2147483647 w 149"/>
                  <a:gd name="T17" fmla="*/ 2147483647 h 177"/>
                  <a:gd name="T18" fmla="*/ 2147483647 w 149"/>
                  <a:gd name="T19" fmla="*/ 2147483647 h 177"/>
                  <a:gd name="T20" fmla="*/ 2147483647 w 149"/>
                  <a:gd name="T21" fmla="*/ 2147483647 h 177"/>
                  <a:gd name="T22" fmla="*/ 2147483647 w 149"/>
                  <a:gd name="T23" fmla="*/ 2147483647 h 177"/>
                  <a:gd name="T24" fmla="*/ 2147483647 w 149"/>
                  <a:gd name="T25" fmla="*/ 2147483647 h 177"/>
                  <a:gd name="T26" fmla="*/ 2147483647 w 149"/>
                  <a:gd name="T27" fmla="*/ 2147483647 h 177"/>
                  <a:gd name="T28" fmla="*/ 2147483647 w 149"/>
                  <a:gd name="T29" fmla="*/ 2147483647 h 177"/>
                  <a:gd name="T30" fmla="*/ 2147483647 w 149"/>
                  <a:gd name="T31" fmla="*/ 2147483647 h 177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149" h="177">
                    <a:moveTo>
                      <a:pt x="146" y="162"/>
                    </a:moveTo>
                    <a:cubicBezTo>
                      <a:pt x="106" y="109"/>
                      <a:pt x="106" y="109"/>
                      <a:pt x="106" y="109"/>
                    </a:cubicBezTo>
                    <a:cubicBezTo>
                      <a:pt x="105" y="108"/>
                      <a:pt x="105" y="108"/>
                      <a:pt x="104" y="107"/>
                    </a:cubicBezTo>
                    <a:cubicBezTo>
                      <a:pt x="125" y="87"/>
                      <a:pt x="128" y="54"/>
                      <a:pt x="110" y="31"/>
                    </a:cubicBezTo>
                    <a:cubicBezTo>
                      <a:pt x="91" y="5"/>
                      <a:pt x="55" y="0"/>
                      <a:pt x="30" y="20"/>
                    </a:cubicBezTo>
                    <a:cubicBezTo>
                      <a:pt x="5" y="39"/>
                      <a:pt x="0" y="75"/>
                      <a:pt x="19" y="101"/>
                    </a:cubicBezTo>
                    <a:cubicBezTo>
                      <a:pt x="37" y="123"/>
                      <a:pt x="67" y="130"/>
                      <a:pt x="91" y="117"/>
                    </a:cubicBezTo>
                    <a:cubicBezTo>
                      <a:pt x="91" y="117"/>
                      <a:pt x="92" y="118"/>
                      <a:pt x="92" y="119"/>
                    </a:cubicBezTo>
                    <a:cubicBezTo>
                      <a:pt x="132" y="172"/>
                      <a:pt x="132" y="172"/>
                      <a:pt x="132" y="172"/>
                    </a:cubicBezTo>
                    <a:cubicBezTo>
                      <a:pt x="135" y="176"/>
                      <a:pt x="140" y="177"/>
                      <a:pt x="144" y="174"/>
                    </a:cubicBezTo>
                    <a:cubicBezTo>
                      <a:pt x="148" y="171"/>
                      <a:pt x="149" y="166"/>
                      <a:pt x="146" y="162"/>
                    </a:cubicBezTo>
                    <a:close/>
                    <a:moveTo>
                      <a:pt x="28" y="94"/>
                    </a:moveTo>
                    <a:cubicBezTo>
                      <a:pt x="13" y="73"/>
                      <a:pt x="16" y="44"/>
                      <a:pt x="37" y="28"/>
                    </a:cubicBezTo>
                    <a:cubicBezTo>
                      <a:pt x="57" y="13"/>
                      <a:pt x="86" y="17"/>
                      <a:pt x="101" y="37"/>
                    </a:cubicBezTo>
                    <a:cubicBezTo>
                      <a:pt x="117" y="58"/>
                      <a:pt x="113" y="87"/>
                      <a:pt x="93" y="103"/>
                    </a:cubicBezTo>
                    <a:cubicBezTo>
                      <a:pt x="72" y="119"/>
                      <a:pt x="43" y="115"/>
                      <a:pt x="28" y="94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318">
                <a:extLst>
                  <a:ext uri="{FF2B5EF4-FFF2-40B4-BE49-F238E27FC236}">
                    <a16:creationId xmlns="" xmlns:a16="http://schemas.microsoft.com/office/drawing/2014/main" id="{A8AEDA16-42C0-46B5-9155-3E3EA8611A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063" y="58192"/>
                <a:ext cx="73780" cy="51957"/>
              </a:xfrm>
              <a:custGeom>
                <a:avLst/>
                <a:gdLst>
                  <a:gd name="T0" fmla="*/ 2147483647 w 30"/>
                  <a:gd name="T1" fmla="*/ 2147483647 h 21"/>
                  <a:gd name="T2" fmla="*/ 2147483647 w 30"/>
                  <a:gd name="T3" fmla="*/ 2147483647 h 21"/>
                  <a:gd name="T4" fmla="*/ 2147483647 w 30"/>
                  <a:gd name="T5" fmla="*/ 0 h 21"/>
                  <a:gd name="T6" fmla="*/ 2147483647 w 30"/>
                  <a:gd name="T7" fmla="*/ 0 h 21"/>
                  <a:gd name="T8" fmla="*/ 2147483647 w 30"/>
                  <a:gd name="T9" fmla="*/ 2147483647 h 21"/>
                  <a:gd name="T10" fmla="*/ 2147483647 w 30"/>
                  <a:gd name="T11" fmla="*/ 2147483647 h 21"/>
                  <a:gd name="T12" fmla="*/ 2147483647 w 30"/>
                  <a:gd name="T13" fmla="*/ 2147483647 h 21"/>
                  <a:gd name="T14" fmla="*/ 2147483647 w 30"/>
                  <a:gd name="T15" fmla="*/ 2147483647 h 2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0" h="21">
                    <a:moveTo>
                      <a:pt x="29" y="15"/>
                    </a:moveTo>
                    <a:cubicBezTo>
                      <a:pt x="29" y="15"/>
                      <a:pt x="29" y="15"/>
                      <a:pt x="29" y="15"/>
                    </a:cubicBezTo>
                    <a:cubicBezTo>
                      <a:pt x="23" y="7"/>
                      <a:pt x="15" y="2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"/>
                      <a:pt x="4" y="7"/>
                    </a:cubicBezTo>
                    <a:cubicBezTo>
                      <a:pt x="11" y="9"/>
                      <a:pt x="18" y="13"/>
                      <a:pt x="23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30" y="21"/>
                      <a:pt x="29" y="15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Freeform 319">
                <a:extLst>
                  <a:ext uri="{FF2B5EF4-FFF2-40B4-BE49-F238E27FC236}">
                    <a16:creationId xmlns="" xmlns:a16="http://schemas.microsoft.com/office/drawing/2014/main" id="{FCFBF794-05C2-4CAD-9F41-BDF56C4F5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333562"/>
                <a:ext cx="62349" cy="108071"/>
              </a:xfrm>
              <a:custGeom>
                <a:avLst/>
                <a:gdLst>
                  <a:gd name="T0" fmla="*/ 2147483647 w 25"/>
                  <a:gd name="T1" fmla="*/ 2147483647 h 44"/>
                  <a:gd name="T2" fmla="*/ 2147483647 w 25"/>
                  <a:gd name="T3" fmla="*/ 2147483647 h 44"/>
                  <a:gd name="T4" fmla="*/ 2147483647 w 25"/>
                  <a:gd name="T5" fmla="*/ 2147483647 h 44"/>
                  <a:gd name="T6" fmla="*/ 2147483647 w 25"/>
                  <a:gd name="T7" fmla="*/ 2147483647 h 44"/>
                  <a:gd name="T8" fmla="*/ 2147483647 w 25"/>
                  <a:gd name="T9" fmla="*/ 2147483647 h 44"/>
                  <a:gd name="T10" fmla="*/ 2147483647 w 25"/>
                  <a:gd name="T11" fmla="*/ 2147483647 h 44"/>
                  <a:gd name="T12" fmla="*/ 2147483647 w 25"/>
                  <a:gd name="T13" fmla="*/ 2147483647 h 44"/>
                  <a:gd name="T14" fmla="*/ 2147483647 w 25"/>
                  <a:gd name="T15" fmla="*/ 2147483647 h 44"/>
                  <a:gd name="T16" fmla="*/ 0 w 25"/>
                  <a:gd name="T17" fmla="*/ 2147483647 h 44"/>
                  <a:gd name="T18" fmla="*/ 2147483647 w 25"/>
                  <a:gd name="T19" fmla="*/ 2147483647 h 44"/>
                  <a:gd name="T20" fmla="*/ 2147483647 w 25"/>
                  <a:gd name="T21" fmla="*/ 2147483647 h 44"/>
                  <a:gd name="T22" fmla="*/ 2147483647 w 25"/>
                  <a:gd name="T23" fmla="*/ 2147483647 h 44"/>
                  <a:gd name="T24" fmla="*/ 2147483647 w 25"/>
                  <a:gd name="T25" fmla="*/ 2147483647 h 44"/>
                  <a:gd name="T26" fmla="*/ 2147483647 w 25"/>
                  <a:gd name="T27" fmla="*/ 2147483647 h 44"/>
                  <a:gd name="T28" fmla="*/ 2147483647 w 25"/>
                  <a:gd name="T29" fmla="*/ 0 h 44"/>
                  <a:gd name="T30" fmla="*/ 2147483647 w 25"/>
                  <a:gd name="T31" fmla="*/ 0 h 44"/>
                  <a:gd name="T32" fmla="*/ 2147483647 w 25"/>
                  <a:gd name="T33" fmla="*/ 2147483647 h 44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5" h="44">
                    <a:moveTo>
                      <a:pt x="18" y="29"/>
                    </a:moveTo>
                    <a:cubicBezTo>
                      <a:pt x="18" y="32"/>
                      <a:pt x="17" y="33"/>
                      <a:pt x="17" y="34"/>
                    </a:cubicBezTo>
                    <a:cubicBezTo>
                      <a:pt x="17" y="35"/>
                      <a:pt x="16" y="36"/>
                      <a:pt x="15" y="36"/>
                    </a:cubicBezTo>
                    <a:cubicBezTo>
                      <a:pt x="15" y="37"/>
                      <a:pt x="14" y="37"/>
                      <a:pt x="12" y="37"/>
                    </a:cubicBezTo>
                    <a:cubicBezTo>
                      <a:pt x="11" y="37"/>
                      <a:pt x="10" y="36"/>
                      <a:pt x="9" y="36"/>
                    </a:cubicBezTo>
                    <a:cubicBezTo>
                      <a:pt x="8" y="35"/>
                      <a:pt x="8" y="33"/>
                      <a:pt x="7" y="30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5"/>
                      <a:pt x="1" y="38"/>
                      <a:pt x="4" y="40"/>
                    </a:cubicBezTo>
                    <a:cubicBezTo>
                      <a:pt x="6" y="43"/>
                      <a:pt x="9" y="44"/>
                      <a:pt x="13" y="44"/>
                    </a:cubicBezTo>
                    <a:cubicBezTo>
                      <a:pt x="15" y="44"/>
                      <a:pt x="17" y="43"/>
                      <a:pt x="19" y="42"/>
                    </a:cubicBezTo>
                    <a:cubicBezTo>
                      <a:pt x="21" y="41"/>
                      <a:pt x="23" y="40"/>
                      <a:pt x="24" y="37"/>
                    </a:cubicBezTo>
                    <a:cubicBezTo>
                      <a:pt x="25" y="35"/>
                      <a:pt x="25" y="33"/>
                      <a:pt x="25" y="29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18" y="29"/>
                    </a:ln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" name="Freeform 320">
                <a:extLst>
                  <a:ext uri="{FF2B5EF4-FFF2-40B4-BE49-F238E27FC236}">
                    <a16:creationId xmlns="" xmlns:a16="http://schemas.microsoft.com/office/drawing/2014/main" id="{4DF8DF23-73E1-4C50-A717-31AB242799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778" y="331485"/>
                <a:ext cx="100797" cy="110148"/>
              </a:xfrm>
              <a:custGeom>
                <a:avLst/>
                <a:gdLst>
                  <a:gd name="T0" fmla="*/ 2147483647 w 41"/>
                  <a:gd name="T1" fmla="*/ 2147483647 h 45"/>
                  <a:gd name="T2" fmla="*/ 2147483647 w 41"/>
                  <a:gd name="T3" fmla="*/ 0 h 45"/>
                  <a:gd name="T4" fmla="*/ 2147483647 w 41"/>
                  <a:gd name="T5" fmla="*/ 2147483647 h 45"/>
                  <a:gd name="T6" fmla="*/ 0 w 41"/>
                  <a:gd name="T7" fmla="*/ 2147483647 h 45"/>
                  <a:gd name="T8" fmla="*/ 2147483647 w 41"/>
                  <a:gd name="T9" fmla="*/ 2147483647 h 45"/>
                  <a:gd name="T10" fmla="*/ 2147483647 w 41"/>
                  <a:gd name="T11" fmla="*/ 2147483647 h 45"/>
                  <a:gd name="T12" fmla="*/ 2147483647 w 41"/>
                  <a:gd name="T13" fmla="*/ 2147483647 h 45"/>
                  <a:gd name="T14" fmla="*/ 2147483647 w 41"/>
                  <a:gd name="T15" fmla="*/ 2147483647 h 45"/>
                  <a:gd name="T16" fmla="*/ 2147483647 w 41"/>
                  <a:gd name="T17" fmla="*/ 2147483647 h 45"/>
                  <a:gd name="T18" fmla="*/ 2147483647 w 41"/>
                  <a:gd name="T19" fmla="*/ 2147483647 h 45"/>
                  <a:gd name="T20" fmla="*/ 2147483647 w 41"/>
                  <a:gd name="T21" fmla="*/ 2147483647 h 45"/>
                  <a:gd name="T22" fmla="*/ 2147483647 w 41"/>
                  <a:gd name="T23" fmla="*/ 2147483647 h 45"/>
                  <a:gd name="T24" fmla="*/ 2147483647 w 41"/>
                  <a:gd name="T25" fmla="*/ 2147483647 h 45"/>
                  <a:gd name="T26" fmla="*/ 2147483647 w 41"/>
                  <a:gd name="T27" fmla="*/ 2147483647 h 45"/>
                  <a:gd name="T28" fmla="*/ 2147483647 w 41"/>
                  <a:gd name="T29" fmla="*/ 2147483647 h 45"/>
                  <a:gd name="T30" fmla="*/ 2147483647 w 41"/>
                  <a:gd name="T31" fmla="*/ 2147483647 h 45"/>
                  <a:gd name="T32" fmla="*/ 2147483647 w 41"/>
                  <a:gd name="T33" fmla="*/ 2147483647 h 45"/>
                  <a:gd name="T34" fmla="*/ 2147483647 w 41"/>
                  <a:gd name="T35" fmla="*/ 2147483647 h 45"/>
                  <a:gd name="T36" fmla="*/ 2147483647 w 41"/>
                  <a:gd name="T37" fmla="*/ 2147483647 h 45"/>
                  <a:gd name="T38" fmla="*/ 2147483647 w 41"/>
                  <a:gd name="T39" fmla="*/ 2147483647 h 45"/>
                  <a:gd name="T40" fmla="*/ 2147483647 w 41"/>
                  <a:gd name="T41" fmla="*/ 2147483647 h 45"/>
                  <a:gd name="T42" fmla="*/ 2147483647 w 41"/>
                  <a:gd name="T43" fmla="*/ 2147483647 h 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41" h="45">
                    <a:moveTo>
                      <a:pt x="32" y="3"/>
                    </a:moveTo>
                    <a:cubicBezTo>
                      <a:pt x="28" y="1"/>
                      <a:pt x="25" y="0"/>
                      <a:pt x="21" y="0"/>
                    </a:cubicBezTo>
                    <a:cubicBezTo>
                      <a:pt x="15" y="0"/>
                      <a:pt x="10" y="2"/>
                      <a:pt x="6" y="6"/>
                    </a:cubicBezTo>
                    <a:cubicBezTo>
                      <a:pt x="2" y="10"/>
                      <a:pt x="0" y="16"/>
                      <a:pt x="0" y="23"/>
                    </a:cubicBezTo>
                    <a:cubicBezTo>
                      <a:pt x="0" y="27"/>
                      <a:pt x="1" y="30"/>
                      <a:pt x="3" y="34"/>
                    </a:cubicBezTo>
                    <a:cubicBezTo>
                      <a:pt x="4" y="37"/>
                      <a:pt x="7" y="40"/>
                      <a:pt x="10" y="42"/>
                    </a:cubicBezTo>
                    <a:cubicBezTo>
                      <a:pt x="13" y="44"/>
                      <a:pt x="17" y="45"/>
                      <a:pt x="21" y="45"/>
                    </a:cubicBezTo>
                    <a:cubicBezTo>
                      <a:pt x="24" y="45"/>
                      <a:pt x="28" y="44"/>
                      <a:pt x="31" y="42"/>
                    </a:cubicBezTo>
                    <a:cubicBezTo>
                      <a:pt x="34" y="40"/>
                      <a:pt x="37" y="38"/>
                      <a:pt x="39" y="34"/>
                    </a:cubicBezTo>
                    <a:cubicBezTo>
                      <a:pt x="40" y="31"/>
                      <a:pt x="41" y="27"/>
                      <a:pt x="41" y="22"/>
                    </a:cubicBezTo>
                    <a:cubicBezTo>
                      <a:pt x="41" y="18"/>
                      <a:pt x="41" y="14"/>
                      <a:pt x="39" y="11"/>
                    </a:cubicBezTo>
                    <a:cubicBezTo>
                      <a:pt x="37" y="7"/>
                      <a:pt x="35" y="5"/>
                      <a:pt x="32" y="3"/>
                    </a:cubicBezTo>
                    <a:close/>
                    <a:moveTo>
                      <a:pt x="30" y="34"/>
                    </a:moveTo>
                    <a:cubicBezTo>
                      <a:pt x="28" y="37"/>
                      <a:pt x="25" y="38"/>
                      <a:pt x="21" y="38"/>
                    </a:cubicBezTo>
                    <a:cubicBezTo>
                      <a:pt x="17" y="38"/>
                      <a:pt x="14" y="37"/>
                      <a:pt x="12" y="34"/>
                    </a:cubicBezTo>
                    <a:cubicBezTo>
                      <a:pt x="9" y="31"/>
                      <a:pt x="8" y="28"/>
                      <a:pt x="8" y="23"/>
                    </a:cubicBezTo>
                    <a:cubicBezTo>
                      <a:pt x="8" y="17"/>
                      <a:pt x="9" y="13"/>
                      <a:pt x="12" y="10"/>
                    </a:cubicBezTo>
                    <a:cubicBezTo>
                      <a:pt x="14" y="8"/>
                      <a:pt x="17" y="7"/>
                      <a:pt x="21" y="7"/>
                    </a:cubicBezTo>
                    <a:cubicBezTo>
                      <a:pt x="23" y="7"/>
                      <a:pt x="26" y="7"/>
                      <a:pt x="28" y="9"/>
                    </a:cubicBezTo>
                    <a:cubicBezTo>
                      <a:pt x="30" y="10"/>
                      <a:pt x="31" y="12"/>
                      <a:pt x="32" y="14"/>
                    </a:cubicBezTo>
                    <a:cubicBezTo>
                      <a:pt x="33" y="16"/>
                      <a:pt x="34" y="19"/>
                      <a:pt x="34" y="22"/>
                    </a:cubicBezTo>
                    <a:cubicBezTo>
                      <a:pt x="34" y="27"/>
                      <a:pt x="32" y="31"/>
                      <a:pt x="30" y="34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" name="Freeform 321">
                <a:extLst>
                  <a:ext uri="{FF2B5EF4-FFF2-40B4-BE49-F238E27FC236}">
                    <a16:creationId xmlns="" xmlns:a16="http://schemas.microsoft.com/office/drawing/2014/main" id="{C130867E-2811-4BF8-8E85-D49A616434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7044" y="333562"/>
                <a:ext cx="81054" cy="105993"/>
              </a:xfrm>
              <a:custGeom>
                <a:avLst/>
                <a:gdLst>
                  <a:gd name="T0" fmla="*/ 2147483647 w 33"/>
                  <a:gd name="T1" fmla="*/ 2147483647 h 43"/>
                  <a:gd name="T2" fmla="*/ 2147483647 w 33"/>
                  <a:gd name="T3" fmla="*/ 2147483647 h 43"/>
                  <a:gd name="T4" fmla="*/ 2147483647 w 33"/>
                  <a:gd name="T5" fmla="*/ 2147483647 h 43"/>
                  <a:gd name="T6" fmla="*/ 2147483647 w 33"/>
                  <a:gd name="T7" fmla="*/ 2147483647 h 43"/>
                  <a:gd name="T8" fmla="*/ 2147483647 w 33"/>
                  <a:gd name="T9" fmla="*/ 2147483647 h 43"/>
                  <a:gd name="T10" fmla="*/ 2147483647 w 33"/>
                  <a:gd name="T11" fmla="*/ 0 h 43"/>
                  <a:gd name="T12" fmla="*/ 0 w 33"/>
                  <a:gd name="T13" fmla="*/ 0 h 43"/>
                  <a:gd name="T14" fmla="*/ 0 w 33"/>
                  <a:gd name="T15" fmla="*/ 2147483647 h 43"/>
                  <a:gd name="T16" fmla="*/ 2147483647 w 33"/>
                  <a:gd name="T17" fmla="*/ 2147483647 h 43"/>
                  <a:gd name="T18" fmla="*/ 2147483647 w 33"/>
                  <a:gd name="T19" fmla="*/ 2147483647 h 43"/>
                  <a:gd name="T20" fmla="*/ 2147483647 w 33"/>
                  <a:gd name="T21" fmla="*/ 2147483647 h 43"/>
                  <a:gd name="T22" fmla="*/ 2147483647 w 33"/>
                  <a:gd name="T23" fmla="*/ 2147483647 h 43"/>
                  <a:gd name="T24" fmla="*/ 2147483647 w 33"/>
                  <a:gd name="T25" fmla="*/ 2147483647 h 43"/>
                  <a:gd name="T26" fmla="*/ 2147483647 w 33"/>
                  <a:gd name="T27" fmla="*/ 2147483647 h 43"/>
                  <a:gd name="T28" fmla="*/ 2147483647 w 33"/>
                  <a:gd name="T29" fmla="*/ 2147483647 h 43"/>
                  <a:gd name="T30" fmla="*/ 2147483647 w 33"/>
                  <a:gd name="T31" fmla="*/ 2147483647 h 43"/>
                  <a:gd name="T32" fmla="*/ 2147483647 w 33"/>
                  <a:gd name="T33" fmla="*/ 2147483647 h 43"/>
                  <a:gd name="T34" fmla="*/ 2147483647 w 33"/>
                  <a:gd name="T35" fmla="*/ 2147483647 h 43"/>
                  <a:gd name="T36" fmla="*/ 2147483647 w 33"/>
                  <a:gd name="T37" fmla="*/ 2147483647 h 43"/>
                  <a:gd name="T38" fmla="*/ 2147483647 w 33"/>
                  <a:gd name="T39" fmla="*/ 2147483647 h 43"/>
                  <a:gd name="T40" fmla="*/ 2147483647 w 33"/>
                  <a:gd name="T41" fmla="*/ 2147483647 h 43"/>
                  <a:gd name="T42" fmla="*/ 2147483647 w 33"/>
                  <a:gd name="T43" fmla="*/ 2147483647 h 43"/>
                  <a:gd name="T44" fmla="*/ 2147483647 w 33"/>
                  <a:gd name="T45" fmla="*/ 2147483647 h 43"/>
                  <a:gd name="T46" fmla="*/ 2147483647 w 33"/>
                  <a:gd name="T47" fmla="*/ 2147483647 h 43"/>
                  <a:gd name="T48" fmla="*/ 2147483647 w 33"/>
                  <a:gd name="T49" fmla="*/ 2147483647 h 43"/>
                  <a:gd name="T50" fmla="*/ 2147483647 w 33"/>
                  <a:gd name="T51" fmla="*/ 2147483647 h 43"/>
                  <a:gd name="T52" fmla="*/ 2147483647 w 33"/>
                  <a:gd name="T53" fmla="*/ 2147483647 h 43"/>
                  <a:gd name="T54" fmla="*/ 2147483647 w 33"/>
                  <a:gd name="T55" fmla="*/ 2147483647 h 43"/>
                  <a:gd name="T56" fmla="*/ 2147483647 w 33"/>
                  <a:gd name="T57" fmla="*/ 2147483647 h 43"/>
                  <a:gd name="T58" fmla="*/ 2147483647 w 33"/>
                  <a:gd name="T59" fmla="*/ 2147483647 h 43"/>
                  <a:gd name="T60" fmla="*/ 2147483647 w 33"/>
                  <a:gd name="T61" fmla="*/ 2147483647 h 43"/>
                  <a:gd name="T62" fmla="*/ 2147483647 w 33"/>
                  <a:gd name="T63" fmla="*/ 2147483647 h 43"/>
                  <a:gd name="T64" fmla="*/ 2147483647 w 33"/>
                  <a:gd name="T65" fmla="*/ 2147483647 h 43"/>
                  <a:gd name="T66" fmla="*/ 2147483647 w 33"/>
                  <a:gd name="T67" fmla="*/ 2147483647 h 43"/>
                  <a:gd name="T68" fmla="*/ 2147483647 w 33"/>
                  <a:gd name="T69" fmla="*/ 2147483647 h 43"/>
                  <a:gd name="T70" fmla="*/ 2147483647 w 33"/>
                  <a:gd name="T71" fmla="*/ 2147483647 h 43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33" h="43">
                    <a:moveTo>
                      <a:pt x="27" y="20"/>
                    </a:moveTo>
                    <a:cubicBezTo>
                      <a:pt x="28" y="19"/>
                      <a:pt x="29" y="18"/>
                      <a:pt x="29" y="17"/>
                    </a:cubicBezTo>
                    <a:cubicBezTo>
                      <a:pt x="30" y="15"/>
                      <a:pt x="31" y="13"/>
                      <a:pt x="31" y="11"/>
                    </a:cubicBezTo>
                    <a:cubicBezTo>
                      <a:pt x="31" y="9"/>
                      <a:pt x="30" y="7"/>
                      <a:pt x="29" y="5"/>
                    </a:cubicBezTo>
                    <a:cubicBezTo>
                      <a:pt x="28" y="3"/>
                      <a:pt x="26" y="2"/>
                      <a:pt x="24" y="1"/>
                    </a:cubicBezTo>
                    <a:cubicBezTo>
                      <a:pt x="22" y="0"/>
                      <a:pt x="20" y="0"/>
                      <a:pt x="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9" y="43"/>
                      <a:pt x="22" y="43"/>
                      <a:pt x="23" y="42"/>
                    </a:cubicBezTo>
                    <a:cubicBezTo>
                      <a:pt x="25" y="42"/>
                      <a:pt x="27" y="41"/>
                      <a:pt x="28" y="40"/>
                    </a:cubicBezTo>
                    <a:cubicBezTo>
                      <a:pt x="30" y="39"/>
                      <a:pt x="31" y="38"/>
                      <a:pt x="32" y="36"/>
                    </a:cubicBezTo>
                    <a:cubicBezTo>
                      <a:pt x="33" y="34"/>
                      <a:pt x="33" y="32"/>
                      <a:pt x="33" y="30"/>
                    </a:cubicBezTo>
                    <a:cubicBezTo>
                      <a:pt x="33" y="27"/>
                      <a:pt x="32" y="25"/>
                      <a:pt x="31" y="23"/>
                    </a:cubicBezTo>
                    <a:cubicBezTo>
                      <a:pt x="30" y="22"/>
                      <a:pt x="28" y="21"/>
                      <a:pt x="27" y="20"/>
                    </a:cubicBezTo>
                    <a:close/>
                    <a:moveTo>
                      <a:pt x="8" y="7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7" y="7"/>
                      <a:pt x="19" y="7"/>
                      <a:pt x="21" y="7"/>
                    </a:cubicBezTo>
                    <a:cubicBezTo>
                      <a:pt x="22" y="7"/>
                      <a:pt x="22" y="8"/>
                      <a:pt x="23" y="9"/>
                    </a:cubicBezTo>
                    <a:cubicBezTo>
                      <a:pt x="23" y="10"/>
                      <a:pt x="24" y="11"/>
                      <a:pt x="24" y="12"/>
                    </a:cubicBezTo>
                    <a:cubicBezTo>
                      <a:pt x="24" y="13"/>
                      <a:pt x="23" y="14"/>
                      <a:pt x="23" y="15"/>
                    </a:cubicBezTo>
                    <a:cubicBezTo>
                      <a:pt x="22" y="16"/>
                      <a:pt x="21" y="16"/>
                      <a:pt x="20" y="17"/>
                    </a:cubicBezTo>
                    <a:cubicBezTo>
                      <a:pt x="19" y="17"/>
                      <a:pt x="18" y="17"/>
                      <a:pt x="15" y="17"/>
                    </a:cubicBezTo>
                    <a:cubicBezTo>
                      <a:pt x="8" y="17"/>
                      <a:pt x="8" y="17"/>
                      <a:pt x="8" y="17"/>
                    </a:cubicBezTo>
                    <a:lnTo>
                      <a:pt x="8" y="7"/>
                    </a:lnTo>
                    <a:close/>
                    <a:moveTo>
                      <a:pt x="25" y="33"/>
                    </a:moveTo>
                    <a:cubicBezTo>
                      <a:pt x="24" y="34"/>
                      <a:pt x="24" y="35"/>
                      <a:pt x="23" y="35"/>
                    </a:cubicBezTo>
                    <a:cubicBezTo>
                      <a:pt x="22" y="35"/>
                      <a:pt x="21" y="36"/>
                      <a:pt x="20" y="36"/>
                    </a:cubicBezTo>
                    <a:cubicBezTo>
                      <a:pt x="19" y="36"/>
                      <a:pt x="18" y="36"/>
                      <a:pt x="17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8" y="24"/>
                      <a:pt x="20" y="24"/>
                      <a:pt x="22" y="25"/>
                    </a:cubicBezTo>
                    <a:cubicBezTo>
                      <a:pt x="23" y="25"/>
                      <a:pt x="24" y="26"/>
                      <a:pt x="24" y="27"/>
                    </a:cubicBezTo>
                    <a:cubicBezTo>
                      <a:pt x="25" y="28"/>
                      <a:pt x="25" y="29"/>
                      <a:pt x="25" y="30"/>
                    </a:cubicBezTo>
                    <a:cubicBezTo>
                      <a:pt x="25" y="31"/>
                      <a:pt x="25" y="32"/>
                      <a:pt x="25" y="33"/>
                    </a:cubicBezTo>
                    <a:close/>
                  </a:path>
                </a:pathLst>
              </a:custGeom>
              <a:solidFill>
                <a:srgbClr val="F1F0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4" name="文本框 23">
            <a:extLst>
              <a:ext uri="{FF2B5EF4-FFF2-40B4-BE49-F238E27FC236}">
                <a16:creationId xmlns="" xmlns:a16="http://schemas.microsoft.com/office/drawing/2014/main" id="{AAC89CAA-EA2B-42A4-87D7-081AD6D2E928}"/>
              </a:ext>
            </a:extLst>
          </p:cNvPr>
          <p:cNvSpPr txBox="1"/>
          <p:nvPr/>
        </p:nvSpPr>
        <p:spPr>
          <a:xfrm>
            <a:off x="818461" y="427846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6F8D339F-6EDD-4341-B34B-516ECACF7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8318" y="4072127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="" xmlns:a16="http://schemas.microsoft.com/office/drawing/2014/main" id="{500E9831-4B70-482B-8A70-146098C84D00}"/>
              </a:ext>
            </a:extLst>
          </p:cNvPr>
          <p:cNvSpPr txBox="1"/>
          <p:nvPr/>
        </p:nvSpPr>
        <p:spPr>
          <a:xfrm>
            <a:off x="3554434" y="427846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Rectangle 24">
            <a:extLst>
              <a:ext uri="{FF2B5EF4-FFF2-40B4-BE49-F238E27FC236}">
                <a16:creationId xmlns="" xmlns:a16="http://schemas.microsoft.com/office/drawing/2014/main" id="{E8E0E47F-022C-4171-8E2F-14F71A538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291" y="4072127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="" xmlns:a16="http://schemas.microsoft.com/office/drawing/2014/main" id="{A1622A31-02A6-494B-A416-6A08D409F460}"/>
              </a:ext>
            </a:extLst>
          </p:cNvPr>
          <p:cNvSpPr txBox="1"/>
          <p:nvPr/>
        </p:nvSpPr>
        <p:spPr>
          <a:xfrm>
            <a:off x="6517421" y="427846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="" xmlns:a16="http://schemas.microsoft.com/office/drawing/2014/main" id="{C3A6674E-81EA-46AD-8CFB-C680CE221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78" y="4072127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="" xmlns:a16="http://schemas.microsoft.com/office/drawing/2014/main" id="{6B8BBFE2-73FE-46AD-9D2D-F0543A88EC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8" t="78441" r="-2598" b="-67"/>
          <a:stretch/>
        </p:blipFill>
        <p:spPr>
          <a:xfrm>
            <a:off x="4287" y="1"/>
            <a:ext cx="9387139" cy="291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1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5482BDE-05E0-4CF5-9BC0-E1109160F6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2"/>
          <a:stretch/>
        </p:blipFill>
        <p:spPr>
          <a:xfrm>
            <a:off x="0" y="0"/>
            <a:ext cx="9144000" cy="52197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0E2FA03-8A7A-4DD1-8051-DB2AD25F2B0C}"/>
              </a:ext>
            </a:extLst>
          </p:cNvPr>
          <p:cNvSpPr/>
          <p:nvPr/>
        </p:nvSpPr>
        <p:spPr>
          <a:xfrm>
            <a:off x="2516377" y="0"/>
            <a:ext cx="4206816" cy="5219700"/>
          </a:xfrm>
          <a:prstGeom prst="rect">
            <a:avLst/>
          </a:prstGeom>
          <a:solidFill>
            <a:srgbClr val="274536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菱形 7">
            <a:extLst>
              <a:ext uri="{FF2B5EF4-FFF2-40B4-BE49-F238E27FC236}">
                <a16:creationId xmlns="" xmlns:a16="http://schemas.microsoft.com/office/drawing/2014/main" id="{75301FFF-8D3C-4E95-8666-1A06406514DE}"/>
              </a:ext>
            </a:extLst>
          </p:cNvPr>
          <p:cNvSpPr/>
          <p:nvPr/>
        </p:nvSpPr>
        <p:spPr>
          <a:xfrm>
            <a:off x="4421162" y="1437848"/>
            <a:ext cx="397247" cy="397247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4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CCA60837-C41C-46BA-A432-E4DC59888C07}"/>
              </a:ext>
            </a:extLst>
          </p:cNvPr>
          <p:cNvSpPr txBox="1"/>
          <p:nvPr/>
        </p:nvSpPr>
        <p:spPr>
          <a:xfrm>
            <a:off x="3723431" y="2262045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C9B32F65-AB9D-4BCE-A477-62227CEF9F9B}"/>
              </a:ext>
            </a:extLst>
          </p:cNvPr>
          <p:cNvSpPr/>
          <p:nvPr/>
        </p:nvSpPr>
        <p:spPr>
          <a:xfrm>
            <a:off x="3453277" y="2860465"/>
            <a:ext cx="273026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="" xmlns:a16="http://schemas.microsoft.com/office/drawing/2014/main" id="{0FA2F56B-BD06-4C28-8873-7CD2CBB16824}"/>
              </a:ext>
            </a:extLst>
          </p:cNvPr>
          <p:cNvSpPr txBox="1"/>
          <p:nvPr/>
        </p:nvSpPr>
        <p:spPr>
          <a:xfrm>
            <a:off x="3024178" y="3181886"/>
            <a:ext cx="3191213" cy="688707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algn="ctr" defTabSz="724480">
              <a:defRPr/>
            </a:pP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solidFill>
                  <a:schemeClr val="bg1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 defTabSz="724480">
              <a:defRPr/>
            </a:pPr>
            <a:endParaRPr lang="en-US" altLang="zh-CN" sz="1000" kern="0" spc="300" dirty="0">
              <a:solidFill>
                <a:schemeClr val="bg1"/>
              </a:solidFill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096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797681DC-6AF0-4129-BE47-F5FB3DBE96D8}"/>
              </a:ext>
            </a:extLst>
          </p:cNvPr>
          <p:cNvSpPr/>
          <p:nvPr/>
        </p:nvSpPr>
        <p:spPr>
          <a:xfrm>
            <a:off x="77895" y="157835"/>
            <a:ext cx="235448" cy="115747"/>
          </a:xfrm>
          <a:prstGeom prst="roundRect">
            <a:avLst/>
          </a:prstGeom>
          <a:solidFill>
            <a:srgbClr val="BE3F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FC0033B6-ABED-4294-B1F6-87B923AB709B}"/>
              </a:ext>
            </a:extLst>
          </p:cNvPr>
          <p:cNvSpPr txBox="1"/>
          <p:nvPr/>
        </p:nvSpPr>
        <p:spPr>
          <a:xfrm>
            <a:off x="313343" y="9259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0F208F4D-EE1D-4A22-BA99-1064D32ABD0B}"/>
              </a:ext>
            </a:extLst>
          </p:cNvPr>
          <p:cNvSpPr/>
          <p:nvPr/>
        </p:nvSpPr>
        <p:spPr>
          <a:xfrm>
            <a:off x="977291" y="92596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7937B0DB-6E99-4320-B18A-6E9ED87F2DFD}"/>
              </a:ext>
            </a:extLst>
          </p:cNvPr>
          <p:cNvGrpSpPr/>
          <p:nvPr/>
        </p:nvGrpSpPr>
        <p:grpSpPr>
          <a:xfrm>
            <a:off x="2931172" y="1086522"/>
            <a:ext cx="2901598" cy="1934399"/>
            <a:chOff x="4227310" y="2019667"/>
            <a:chExt cx="3737376" cy="2491584"/>
          </a:xfrm>
        </p:grpSpPr>
        <p:grpSp>
          <p:nvGrpSpPr>
            <p:cNvPr id="8" name="组合 7">
              <a:extLst>
                <a:ext uri="{FF2B5EF4-FFF2-40B4-BE49-F238E27FC236}">
                  <a16:creationId xmlns="" xmlns:a16="http://schemas.microsoft.com/office/drawing/2014/main" id="{B63D96A1-8DC9-47D1-B4A8-5415EAF7502E}"/>
                </a:ext>
              </a:extLst>
            </p:cNvPr>
            <p:cNvGrpSpPr/>
            <p:nvPr/>
          </p:nvGrpSpPr>
          <p:grpSpPr>
            <a:xfrm>
              <a:off x="4227310" y="2019667"/>
              <a:ext cx="3737376" cy="2491584"/>
              <a:chOff x="6401235" y="2849697"/>
              <a:chExt cx="3737376" cy="2491584"/>
            </a:xfrm>
          </p:grpSpPr>
          <p:graphicFrame>
            <p:nvGraphicFramePr>
              <p:cNvPr id="10" name="图表 9">
                <a:extLst>
                  <a:ext uri="{FF2B5EF4-FFF2-40B4-BE49-F238E27FC236}">
                    <a16:creationId xmlns="" xmlns:a16="http://schemas.microsoft.com/office/drawing/2014/main" id="{E6A91698-9859-462F-8CAB-6EE8E62C309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574486922"/>
                  </p:ext>
                </p:extLst>
              </p:nvPr>
            </p:nvGraphicFramePr>
            <p:xfrm>
              <a:off x="6401235" y="2849697"/>
              <a:ext cx="3737376" cy="249158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11" name="椭圆 10">
                <a:extLst>
                  <a:ext uri="{FF2B5EF4-FFF2-40B4-BE49-F238E27FC236}">
                    <a16:creationId xmlns="" xmlns:a16="http://schemas.microsoft.com/office/drawing/2014/main" id="{862C5EAC-8F7A-4130-BCDA-0692D5B6F0C2}"/>
                  </a:ext>
                </a:extLst>
              </p:cNvPr>
              <p:cNvSpPr/>
              <p:nvPr/>
            </p:nvSpPr>
            <p:spPr>
              <a:xfrm>
                <a:off x="7263399" y="3088965"/>
                <a:ext cx="2013049" cy="2013049"/>
              </a:xfrm>
              <a:prstGeom prst="ellipse">
                <a:avLst/>
              </a:pr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Agency FB" panose="020B0503020202020204" pitchFamily="34" charset="0"/>
                </a:endParaRP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="" xmlns:a16="http://schemas.microsoft.com/office/drawing/2014/main" id="{E4DEF68E-26CB-4A5B-9E96-AE7D49C2728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4780" y="2460678"/>
              <a:ext cx="1661460" cy="1644915"/>
            </a:xfrm>
            <a:prstGeom prst="ellipse">
              <a:avLst/>
            </a:prstGeom>
          </p:spPr>
        </p:pic>
      </p:grpSp>
      <p:sp>
        <p:nvSpPr>
          <p:cNvPr id="15" name="椭圆 14">
            <a:extLst>
              <a:ext uri="{FF2B5EF4-FFF2-40B4-BE49-F238E27FC236}">
                <a16:creationId xmlns="" xmlns:a16="http://schemas.microsoft.com/office/drawing/2014/main" id="{10A03100-ABE6-4215-84A8-FAD2F0F3562B}"/>
              </a:ext>
            </a:extLst>
          </p:cNvPr>
          <p:cNvSpPr/>
          <p:nvPr/>
        </p:nvSpPr>
        <p:spPr>
          <a:xfrm>
            <a:off x="1139210" y="1998542"/>
            <a:ext cx="211729" cy="211729"/>
          </a:xfrm>
          <a:prstGeom prst="ellipse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="" xmlns:a16="http://schemas.microsoft.com/office/drawing/2014/main" id="{841AD462-D8B2-489B-B04F-8F3CDB9CAE5D}"/>
              </a:ext>
            </a:extLst>
          </p:cNvPr>
          <p:cNvSpPr/>
          <p:nvPr/>
        </p:nvSpPr>
        <p:spPr>
          <a:xfrm>
            <a:off x="2759040" y="1998542"/>
            <a:ext cx="211729" cy="211729"/>
          </a:xfrm>
          <a:prstGeom prst="ellipse">
            <a:avLst/>
          </a:prstGeom>
          <a:solidFill>
            <a:srgbClr val="C74F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="" xmlns:a16="http://schemas.microsoft.com/office/drawing/2014/main" id="{17C17C09-4F88-4AA8-9D96-93777BC6A088}"/>
              </a:ext>
            </a:extLst>
          </p:cNvPr>
          <p:cNvSpPr/>
          <p:nvPr/>
        </p:nvSpPr>
        <p:spPr>
          <a:xfrm>
            <a:off x="5832770" y="1998542"/>
            <a:ext cx="211729" cy="211729"/>
          </a:xfrm>
          <a:prstGeom prst="ellipse">
            <a:avLst/>
          </a:prstGeom>
          <a:solidFill>
            <a:srgbClr val="C74F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="" xmlns:a16="http://schemas.microsoft.com/office/drawing/2014/main" id="{C90BE511-B192-41F2-A430-CD0F2AE640B7}"/>
              </a:ext>
            </a:extLst>
          </p:cNvPr>
          <p:cNvSpPr/>
          <p:nvPr/>
        </p:nvSpPr>
        <p:spPr>
          <a:xfrm>
            <a:off x="7452600" y="1998542"/>
            <a:ext cx="211729" cy="211729"/>
          </a:xfrm>
          <a:prstGeom prst="ellipse">
            <a:avLst/>
          </a:prstGeom>
          <a:solidFill>
            <a:srgbClr val="2745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="" xmlns:a16="http://schemas.microsoft.com/office/drawing/2014/main" id="{CD8C34A9-3FEC-4D1A-8ACF-F291EFAC38CE}"/>
              </a:ext>
            </a:extLst>
          </p:cNvPr>
          <p:cNvSpPr txBox="1"/>
          <p:nvPr/>
        </p:nvSpPr>
        <p:spPr>
          <a:xfrm>
            <a:off x="648596" y="3402817"/>
            <a:ext cx="7843015" cy="9343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The user can demonstrate on a projector or computer, or print the presentation and make it into a film to be used in a wider </a:t>
            </a:r>
            <a:r>
              <a:rPr lang="en-US" altLang="zh-CN" sz="1200" dirty="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field</a:t>
            </a:r>
            <a:r>
              <a:rPr lang="en-US" altLang="zh-CN" sz="1200" dirty="0" err="1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user can demonstrate on a projector or computer, or print the presentation and make it into a film to be used in a wider field</a:t>
            </a:r>
          </a:p>
          <a:p>
            <a:pPr algn="ctr">
              <a:lnSpc>
                <a:spcPct val="114000"/>
              </a:lnSpc>
            </a:pPr>
            <a:endParaRPr lang="en-US" altLang="zh-CN" sz="1200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51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极简彩色油画工作汇报PPT模板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1483</Words>
  <Application>Microsoft Office PowerPoint</Application>
  <PresentationFormat>自定义</PresentationFormat>
  <Paragraphs>256</Paragraphs>
  <Slides>24</Slides>
  <Notes>24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极简彩色油画工作汇报PPT模板</dc:title>
  <dc:creator>樊婷婷</dc:creator>
  <cp:lastModifiedBy>风轻无痕</cp:lastModifiedBy>
  <cp:revision>14</cp:revision>
  <dcterms:created xsi:type="dcterms:W3CDTF">2017-11-03T11:19:49Z</dcterms:created>
  <dcterms:modified xsi:type="dcterms:W3CDTF">2018-09-03T07:14:01Z</dcterms:modified>
</cp:coreProperties>
</file>

<file path=docProps/thumbnail.jpeg>
</file>